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sldIdLst>
    <p:sldId id="274" r:id="rId2"/>
    <p:sldId id="281" r:id="rId3"/>
    <p:sldId id="290" r:id="rId4"/>
    <p:sldId id="289" r:id="rId5"/>
    <p:sldId id="288" r:id="rId6"/>
    <p:sldId id="286" r:id="rId7"/>
    <p:sldId id="287" r:id="rId8"/>
    <p:sldId id="282" r:id="rId9"/>
    <p:sldId id="297" r:id="rId10"/>
    <p:sldId id="291" r:id="rId11"/>
    <p:sldId id="292" r:id="rId12"/>
    <p:sldId id="294" r:id="rId13"/>
    <p:sldId id="298" r:id="rId14"/>
    <p:sldId id="293" r:id="rId15"/>
    <p:sldId id="295" r:id="rId16"/>
    <p:sldId id="299" r:id="rId17"/>
    <p:sldId id="300" r:id="rId18"/>
    <p:sldId id="280" r:id="rId19"/>
    <p:sldId id="284" r:id="rId20"/>
    <p:sldId id="301" r:id="rId21"/>
    <p:sldId id="269" r:id="rId22"/>
    <p:sldId id="270" r:id="rId23"/>
    <p:sldId id="271" r:id="rId24"/>
    <p:sldId id="273" r:id="rId25"/>
    <p:sldId id="257" r:id="rId26"/>
    <p:sldId id="268" r:id="rId27"/>
    <p:sldId id="267" r:id="rId28"/>
    <p:sldId id="266" r:id="rId29"/>
    <p:sldId id="258" r:id="rId30"/>
    <p:sldId id="261" r:id="rId31"/>
    <p:sldId id="265" r:id="rId32"/>
    <p:sldId id="263" r:id="rId33"/>
    <p:sldId id="262" r:id="rId34"/>
    <p:sldId id="259" r:id="rId35"/>
    <p:sldId id="264" r:id="rId36"/>
    <p:sldId id="260" r:id="rId3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2"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2"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mn-ea"/>
        <a:cs typeface="+mn-cs"/>
      </a:defRPr>
    </a:lvl5pPr>
    <a:lvl6pPr marL="2286000" algn="l" defTabSz="914400" rtl="0" eaLnBrk="1" latinLnBrk="0" hangingPunct="1">
      <a:defRPr sz="2400" kern="1200">
        <a:solidFill>
          <a:schemeClr val="tx1"/>
        </a:solidFill>
        <a:latin typeface="Times" pitchFamily="2" charset="0"/>
        <a:ea typeface="+mn-ea"/>
        <a:cs typeface="+mn-cs"/>
      </a:defRPr>
    </a:lvl6pPr>
    <a:lvl7pPr marL="2743200" algn="l" defTabSz="914400" rtl="0" eaLnBrk="1" latinLnBrk="0" hangingPunct="1">
      <a:defRPr sz="2400" kern="1200">
        <a:solidFill>
          <a:schemeClr val="tx1"/>
        </a:solidFill>
        <a:latin typeface="Times" pitchFamily="2" charset="0"/>
        <a:ea typeface="+mn-ea"/>
        <a:cs typeface="+mn-cs"/>
      </a:defRPr>
    </a:lvl7pPr>
    <a:lvl8pPr marL="3200400" algn="l" defTabSz="914400" rtl="0" eaLnBrk="1" latinLnBrk="0" hangingPunct="1">
      <a:defRPr sz="2400" kern="1200">
        <a:solidFill>
          <a:schemeClr val="tx1"/>
        </a:solidFill>
        <a:latin typeface="Times" pitchFamily="2" charset="0"/>
        <a:ea typeface="+mn-ea"/>
        <a:cs typeface="+mn-cs"/>
      </a:defRPr>
    </a:lvl8pPr>
    <a:lvl9pPr marL="3657600" algn="l" defTabSz="914400" rtl="0" eaLnBrk="1" latinLnBrk="0" hangingPunct="1">
      <a:defRPr sz="2400" kern="1200">
        <a:solidFill>
          <a:schemeClr val="tx1"/>
        </a:solidFill>
        <a:latin typeface="Times" pitchFamily="2" charset="0"/>
        <a:ea typeface="+mn-ea"/>
        <a:cs typeface="+mn-cs"/>
      </a:defRPr>
    </a:lvl9pPr>
  </p:defaultTextStyle>
  <p:extLst>
    <p:ext uri="{521415D9-36F7-43E2-AB2F-B90AF26B5E84}">
      <p14:sectionLst xmlns:p14="http://schemas.microsoft.com/office/powerpoint/2010/main">
        <p14:section name="PRESENTATION2" id="{4F0BD702-5D40-1548-A14A-1372EF7AB0CD}">
          <p14:sldIdLst>
            <p14:sldId id="274"/>
          </p14:sldIdLst>
        </p14:section>
        <p14:section name="P2: BAYESIAN LINEAR REGRESSION" id="{0B0CE3AF-3DF6-4C47-B4EA-1F4D7EDC3147}">
          <p14:sldIdLst>
            <p14:sldId id="281"/>
            <p14:sldId id="290"/>
            <p14:sldId id="289"/>
            <p14:sldId id="288"/>
            <p14:sldId id="286"/>
            <p14:sldId id="287"/>
          </p14:sldIdLst>
        </p14:section>
        <p14:section name="P2: BAYESIAN NEURAL NETWORKS" id="{E2ABFECA-2D0C-9943-88D4-94F46290BD05}">
          <p14:sldIdLst>
            <p14:sldId id="282"/>
            <p14:sldId id="297"/>
            <p14:sldId id="291"/>
            <p14:sldId id="292"/>
            <p14:sldId id="294"/>
            <p14:sldId id="298"/>
            <p14:sldId id="293"/>
            <p14:sldId id="295"/>
            <p14:sldId id="299"/>
            <p14:sldId id="300"/>
            <p14:sldId id="280"/>
            <p14:sldId id="284"/>
            <p14:sldId id="301"/>
          </p14:sldIdLst>
        </p14:section>
        <p14:section name="Scrapped" id="{C5EB6604-ADE3-C14D-BBB4-A7D7E6C3E361}">
          <p14:sldIdLst>
            <p14:sldId id="269"/>
            <p14:sldId id="270"/>
            <p14:sldId id="271"/>
            <p14:sldId id="273"/>
          </p14:sldIdLst>
        </p14:section>
        <p14:section name="PRESENTATION1" id="{E02164AA-BA9C-874F-B58C-770FBA9FCA9F}">
          <p14:sldIdLst>
            <p14:sldId id="257"/>
            <p14:sldId id="268"/>
            <p14:sldId id="267"/>
            <p14:sldId id="266"/>
            <p14:sldId id="258"/>
            <p14:sldId id="261"/>
            <p14:sldId id="265"/>
            <p14:sldId id="263"/>
            <p14:sldId id="262"/>
            <p14:sldId id="259"/>
            <p14:sldId id="264"/>
            <p14:sldId id="260"/>
          </p14:sldIdLst>
        </p14:section>
      </p14:sectionLst>
    </p:ext>
    <p:ext uri="{EFAFB233-063F-42B5-8137-9DF3F51BA10A}">
      <p15:sldGuideLst xmlns:p15="http://schemas.microsoft.com/office/powerpoint/2012/main">
        <p15:guide id="1" orient="horz" pos="2160">
          <p15:clr>
            <a:srgbClr val="A4A3A4"/>
          </p15:clr>
        </p15:guide>
        <p15:guide id="2" pos="28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459D"/>
    <a:srgbClr val="FFB3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68" autoAdjust="0"/>
    <p:restoredTop sz="90891"/>
  </p:normalViewPr>
  <p:slideViewPr>
    <p:cSldViewPr snapToGrid="0">
      <p:cViewPr>
        <p:scale>
          <a:sx n="130" d="100"/>
          <a:sy n="130" d="100"/>
        </p:scale>
        <p:origin x="816" y="88"/>
      </p:cViewPr>
      <p:guideLst>
        <p:guide orient="horz" pos="2160"/>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17" d="100"/>
          <a:sy n="117" d="100"/>
        </p:scale>
        <p:origin x="-272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22.183"/>
    </inkml:context>
    <inkml:brush xml:id="br0">
      <inkml:brushProperty name="width" value="0.05" units="cm"/>
      <inkml:brushProperty name="height" value="0.05" units="cm"/>
      <inkml:brushProperty name="color" value="#E71224"/>
    </inkml:brush>
  </inkml:definitions>
  <inkml:trace contextRef="#ctx0" brushRef="#br0">1 114 24575,'17'-4'0,"8"-2"0,10-6 0,7-5 0,1 0 0,-5 2 0,-1 6 0,-5 3 0,-5 0 0,3 2 0,-17 2 0,7 1 0,-9 1 0,2 0 0,3 0 0,-3 0 0,1 0 0,-1 0 0,-3 0 0,-2 0 0,0 0 0,-3 0 0,-2-1 0,-1-1 0,-1-2 0,1 0 0,2 2 0,0 0 0,0 4 0,-3 7 0,-1 12 0,0 22 0,0-10 0,0 18 0,0-19 0,0 4 0,0 3 0,0-1 0,0-2 0,0-3 0,0-6 0,0-5 0,0-4 0,0-1 0,0-3 0,0-1 0,-1 0 0,-2-3 0,1-3 0,-1-2 0,3-3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47.783"/>
    </inkml:context>
    <inkml:brush xml:id="br0">
      <inkml:brushProperty name="width" value="0.05" units="cm"/>
      <inkml:brushProperty name="height" value="0.05" units="cm"/>
      <inkml:brushProperty name="color" value="#E71224"/>
    </inkml:brush>
  </inkml:definitions>
  <inkml:trace contextRef="#ctx0" brushRef="#br0">1 1 24575,'9'2'0,"2"10"0,2 2 0,11 16 0,1-2 0,6 6 0,-5-4 0,-8-4 0,-7-6 0,-3-4 0,-2-3 0,-1-2 0,-2-1 0,-1-2 0,1-1 0,-1 0 0,0-1 0,-1 0 0,-1-1 0,2-1 0,-2-2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48.841"/>
    </inkml:context>
    <inkml:brush xml:id="br0">
      <inkml:brushProperty name="width" value="0.05" units="cm"/>
      <inkml:brushProperty name="height" value="0.05" units="cm"/>
      <inkml:brushProperty name="color" value="#E71224"/>
    </inkml:brush>
  </inkml:definitions>
  <inkml:trace contextRef="#ctx0" brushRef="#br0">80 0 24575,'0'20'0,"0"11"0,0 17 0,0 7 0,0 7 0,0-7 0,0-10 0,0-2 0,0-7 0,-2-7 0,-1-3 0,0-7 0,1 0 0,-1-2 0,0 5 0,1-10 0,-6 9 0,2-10 0,0 5 0,0 0 0,4-2 0,-1-1 0,0-3 0,-1 0 0,1 0 0,0-1 0,-1 1 0,1-1 0,1-1 0,0-1 0,-1-2 0,1-2 0,1-2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50.224"/>
    </inkml:context>
    <inkml:brush xml:id="br0">
      <inkml:brushProperty name="width" value="0.05" units="cm"/>
      <inkml:brushProperty name="height" value="0.05" units="cm"/>
      <inkml:brushProperty name="color" value="#E71224"/>
    </inkml:brush>
  </inkml:definitions>
  <inkml:trace contextRef="#ctx0" brushRef="#br0">0 0 24575,'1'31'0,"3"-3"0,2 1 0,4-5 0,1-4 0,1-1 0,-2-4 0,-1-2 0,-3-2 0,-1-3 0,-2-3 0,-1 0 0,0-2 0,-1 0 0,-1 0 0,0-2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52.208"/>
    </inkml:context>
    <inkml:brush xml:id="br0">
      <inkml:brushProperty name="width" value="0.05" units="cm"/>
      <inkml:brushProperty name="height" value="0.05" units="cm"/>
      <inkml:brushProperty name="color" value="#E71224"/>
    </inkml:brush>
  </inkml:definitions>
  <inkml:trace contextRef="#ctx0" brushRef="#br0">104 0 24575,'-2'4'0,"0"-1"0,-1-1 0,1 0 0,2 1 0,0 3 0,-2-1 0,-1 1 0,-3-1 0,-1 1 0,1 1 0,-1 1 0,1 0 0,-1 0 0,0-2 0,0 1 0,-1 2 0,0 0 0,1 1 0,2-3 0,2 0 0,-1-2 0,3-3 0,0 0 0,3-2 0,3-1 0,4-2 0,3 1 0,3-3 0,3 1 0,2 1 0,0 1 0,-1 1 0,8 1 0,-11 0 0,11 0 0,-9 0 0,4 0 0,-2 0 0,-3 0 0,-4 0 0,-3 0 0,-2 0 0,-3 0 0,0 0 0,0 0 0,1 0 0,0 0 0,1 0 0,-2 0 0,0 0 0,-2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26.165"/>
    </inkml:context>
    <inkml:brush xml:id="br0">
      <inkml:brushProperty name="width" value="0.05" units="cm"/>
      <inkml:brushProperty name="height" value="0.05" units="cm"/>
      <inkml:brushProperty name="color" value="#E71224"/>
    </inkml:brush>
  </inkml:definitions>
  <inkml:trace contextRef="#ctx0" brushRef="#br0">1 1 24575,'16'0'0,"9"0"0,15 0 0,12 0 0,-3 0 0,-8 0 0,-8 0 0,-10 0 0,1 0 0,-5 0 0,-1 4 0,-4-1 0,4 5 0,-4-3 0,5 2 0,-1 2 0,-1 5 0,-1 1 0,-3-3 0,2 0 0,-2 0 0,3 2 0,2 2 0,-4-3 0,1-1 0,-1-2 0,0 0 0,-1 1 0,-1 0 0,-4-3 0,3 3 0,-4-5 0,0 0 0,0 1 0,-3-1 0,-1 1 0,-1-4 0,-2-1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27.448"/>
    </inkml:context>
    <inkml:brush xml:id="br0">
      <inkml:brushProperty name="width" value="0.05" units="cm"/>
      <inkml:brushProperty name="height" value="0.05" units="cm"/>
      <inkml:brushProperty name="color" value="#E71224"/>
    </inkml:brush>
  </inkml:definitions>
  <inkml:trace contextRef="#ctx0" brushRef="#br0">1 1 24575,'15'0'0,"11"0"0,0 0 0,14 6 0,-13 4 0,11 4 0,-4 3 0,-5-4 0,-3-1 0,-8-1 0,-2 2 0,-1-1 0,-1-1 0,0 0 0,0-2 0,1 1 0,1 3 0,2 2 0,1 2 0,-4-5 0,4 0 0,-9-4 0,3 1 0,-4 1 0,1 0 0,1 0 0,-2 1 0,-2-3 0,-1-2 0,-2-1 0,-2-2 0,-1-1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29.540"/>
    </inkml:context>
    <inkml:brush xml:id="br0">
      <inkml:brushProperty name="width" value="0.05" units="cm"/>
      <inkml:brushProperty name="height" value="0.05" units="cm"/>
      <inkml:brushProperty name="color" value="#E71224"/>
    </inkml:brush>
  </inkml:definitions>
  <inkml:trace contextRef="#ctx0" brushRef="#br0">1 280 24575,'9'-8'0,"1"1"0,-2 2 0,0 2 0,-1 1 0,-2-3 0,-1 4 0,2-3 0,-1 4 0,-1-2 0,-3 0 0,-1-1 0,0-1 0,0 0 0,0-2 0,0-1 0,0 0 0,0-1 0,0 2 0,0 0 0,0-1 0,0 2 0,0-1 0,0-1 0,0 0 0,0 0 0,0 0 0,0 0 0,0-2 0,0 1 0,0-3 0,0 4 0,0-2 0,0-1 0,0 0 0,0 0 0,0 0 0,0 1 0,0 2 0,0 1 0,0 2 0,2-1 0,0 3 0,0-2 0,1 2 0,-3-3 0,0 1 0,0 2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31.140"/>
    </inkml:context>
    <inkml:brush xml:id="br0">
      <inkml:brushProperty name="width" value="0.05" units="cm"/>
      <inkml:brushProperty name="height" value="0.05" units="cm"/>
      <inkml:brushProperty name="color" value="#E71224"/>
    </inkml:brush>
  </inkml:definitions>
  <inkml:trace contextRef="#ctx0" brushRef="#br0">1 221 24575,'8'0'0,"4"0"0,7 0 0,4 0 0,1 0 0,-2 0 0,-4 0 0,-4 0 0,1 0 0,-6 0 0,2 0 0,-4 0 0,2 0 0,1 0 0,-3 0 0,3 0 0,-5 0 0,2 0 0,-2 0 0,-1 0 0,0 0 0,-1-4 0,2 3 0,-1-5 0,0 3 0,1-2 0,-1 0 0,0-1 0,-2-1 0,1 0 0,0-3 0,0 1 0,2-3 0,-1-2 0,0-2 0,-1 0 0,0-1 0,0 1 0,2 0 0,-4 5 0,3-1 0,-4 5 0,0-2 0,0 3 0,0 2 0,0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58.509"/>
    </inkml:context>
    <inkml:brush xml:id="br0">
      <inkml:brushProperty name="width" value="0.05" units="cm"/>
      <inkml:brushProperty name="height" value="0.05" units="cm"/>
      <inkml:brushProperty name="color" value="#E71224"/>
    </inkml:brush>
  </inkml:definitions>
  <inkml:trace contextRef="#ctx0" brushRef="#br0">1 266 24575,'18'0'0,"10"0"0,17 0 0,36 0 0,-20 0 0,-10 0 0,-2 0 0,-11 0 0,19 0 0,-31 0 0,8 0 0,3 0 0,0 0 0,1 0 0,6 0 0,5 0 0,0 0 0,3 0 0,-1 0 0,-6 0 0,-6 0 0,-12 0 0,-1 0 0,-13 0 0,4 0 0,-10 0 0,2 0 0,-3 0 0,-1 0 0,0 0 0,0 0 0,1 0 0,-1 0 0,0 0 0,-2 0 0,0-2 0,0 0 0,-1 0 0,2 0 0,1 1 0,0-2 0,1 0 0,0-1 0,1 1 0,2 1 0,0-2 0,4 1 0,1 0 0,0 1 0,0 2 0,-1 0 0,2 0 0,2 0 0,-2 0 0,-2 0 0,-3 0 0,0 0 0,0 0 0,-3 0 0,0 0 0,-5 0 0,-6-2 0,-11 0 0,2-4 0,-11-1 0,6-2 0,-6-1 0,-1 1 0,-2-1 0,-2-1 0,0-1 0,-2-1 0,0 0 0,2 0 0,0 1 0,4 0 0,1 0 0,3 2 0,3 1 0,1 1 0,1 1 0,5 0 0,-4 0 0,8 1 0,0 0 0,0 1 0,1 3 0,2 0 0,0 1 0,2-1 0,0 0 0,0 0 0,1 3 0,4 2 0,7 3 0,8 4 0,6 3 0,5 6 0,3 3 0,4 3 0,2 2 0,13 2 0,-15-7 0,10 2 0,-23-11 0,2 2 0,-5-3 0,-3-2 0,-4-2 0,-2-3 0,-5-1 0,-1-2 0,-2 0 0,-2-1 0,-4 2 0,-5 3 0,-2 2 0,1 1 0,-1 1 0,0-1 0,0 0 0,-1-1 0,2-1 0,1 0 0,1 2 0,-3 3 0,4-4 0,-5 3 0,6-4 0,-2 2 0,1 0 0,0 1 0,-2 0 0,1 0 0,-2 0 0,0 0 0,0 0 0,2-1 0,-3 1 0,1 0 0,-3 0 0,-2 1 0,4-1 0,0 0 0,1 0 0,0 1 0,1-3 0,-2 1 0,6-7 0,0 1 0,2-1 0,2 0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00.249"/>
    </inkml:context>
    <inkml:brush xml:id="br0">
      <inkml:brushProperty name="width" value="0.05" units="cm"/>
      <inkml:brushProperty name="height" value="0.05" units="cm"/>
      <inkml:brushProperty name="color" value="#E71224"/>
    </inkml:brush>
  </inkml:definitions>
  <inkml:trace contextRef="#ctx0" brushRef="#br0">1 0 24575,'6'16'0,"8"7"0,10 10 0,8 2 0,-3-6 0,0 1 0,-1-1 0,-2 0 0,2 1 0,-6-7 0,-3-5 0,-5-3 0,-3-2 0,-2-4 0,1 1 0,1 1 0,-5-3 0,1 2 0,-7-6 0,3 0 0,-1-1 0,0 0 0,0 0 0,-1 1 0,1-1 0,1 0 0,-1-1 0,-1 2 0,1 0 0,-2-2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25.609"/>
    </inkml:context>
    <inkml:brush xml:id="br0">
      <inkml:brushProperty name="width" value="0.05" units="cm"/>
      <inkml:brushProperty name="height" value="0.05" units="cm"/>
      <inkml:brushProperty name="color" value="#E71224"/>
    </inkml:brush>
  </inkml:definitions>
  <inkml:trace contextRef="#ctx0" brushRef="#br0">673 0 24575,'-24'0'0,"-2"0"0,-6 5 0,-7 7 0,-2 9 0,-7 7 0,3 1 0,7-3 0,2-2 0,8-4 0,5-1 0,5 1 0,4-1 0,1 1 0,-1-3 0,2 6 0,4-8 0,-1 10 0,1-11 0,0 5 0,0 0 0,0 1 0,-2 5 0,-3 0 0,0 2 0,0 2 0,1-1 0,-1-1 0,1-2 0,3-2 0,0-2 0,1-1 0,-1 1 0,1-4 0,-3 6 0,6-11 0,-2 9 0,3-8 0,1 4 0,-2 4 0,2 0 0,0 1 0,0 4 0,3-4 0,0-2 0,0 0 0,0 0 0,0 1 0,0-1 0,0 0 0,0-2 0,0 1 0,0 1 0,0 0 0,0-2 0,0 0 0,0-4 0,0 4 0,0-1 0,0 1 0,1-1 0,3 0 0,1 1 0,2 2 0,1 1 0,1-1 0,1 0 0,1 1 0,1 1 0,2 1 0,3 1 0,-5-6 0,4 4 0,-7 0 0,6 5 0,1 3 0,1-1 0,1-4 0,-3 0 0,0-1 0,-1 0 0,-2 0 0,1 0 0,2 0 0,0 0 0,0 0 0,-3-4 0,1 0 0,4 5 0,-1-10 0,3 9 0,-7-12 0,3 4 0,0 1 0,3-2 0,-1 2 0,-1-2 0,0-1 0,-1-1 0,4-2 0,-1 0 0,1 0 0,4 0 0,2 1 0,3 0 0,14 5 0,-15-6 0,18 4 0,-13-4 0,13 3 0,3-3 0,1 0 0,1 0 0,-5-2 0,1 2 0,-3-2 0,0 0 0,0 2 0,0-2 0,-4-1 0,-2 0 0,1-2 0,2 1 0,7 0 0,6 0 0,9 3 0,-13-5 0,11 1 0,-17-2 0,17 1 0,-1 3 0,5-1 0,-2-4 0,-5-1 0,7-2 0,4 0 0,8 0 0,8 0 0,3 0 0,6 0-546,0 0 546,-4 0 0,-33 0 0,-2 0 0,9 0-7,-8 0 1,-4 0 6,-7 0 0,38 0 0,-26 0 0,12-1 0,-16-2 0,-1-4 545,-7-2-545,-7-1 14,-2-1-14,-9 0 0,-5 0 0,-1 0 0,-2-3 0,0 0 0,-1-7 0,2-4 0,9-14 0,-13 13 0,11-10 0,-13 14 0,4-6 0,2-1 0,-3-1 0,-1 5 0,-2-1 0,-1 3 0,-1 1 0,1 1 0,-1 1 0,0-1 0,-1-1 0,-1-5 0,0-2 0,5-14 0,-7 13 0,5-12 0,-5 15 0,-1-5 0,3 3 0,-2 0 0,-1 3 0,1 1 0,-1 0 0,-2 4 0,1-2 0,-1-4 0,1-2 0,0-5 0,-1-1 0,1 1 0,-1-1 0,5-15 0,-5 23 0,5-15 0,-6 24 0,0-5 0,0 3 0,-3 3 0,0 4 0,0 3 0,0 1 0,0-1 0,0 0 0,0-1 0,0 0 0,0-2 0,0-3 0,0-3 0,-5-2 0,-6-2 0,2 5 0,-7-4 0,5 4 0,-8-6 0,-2-2 0,0-2 0,-1-1 0,-2-1 0,-3 2 0,-5 1 0,3 3 0,4 2 0,1 2 0,0-1 0,1 0 0,1 3 0,2 3 0,-1-5 0,8 10 0,-2-8 0,8 11 0,-3-3 0,-3 0 0,-1-1 0,0 0 0,1 1 0,3 0 0,-1 0 0,-2-1 0,-1 1 0,1 1 0,2 2 0,3 0 0,1-1 0,0 1 0,-3-3 0,3 5 0,-4-4 0,4 5 0,-2-3 0,-1 1 0,0 0 0,1-1 0,1 3 0,1 0 0,1 1 0,0-1 0,-1-1 0,2 1 0,-1-1 0,1 2 0,0-1 0,0-1 0,0 0 0,-1 1 0,1 0 0,-2 0 0,2 0 0,0-2 0,1 1 0,2 2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02.101"/>
    </inkml:context>
    <inkml:brush xml:id="br0">
      <inkml:brushProperty name="width" value="0.05" units="cm"/>
      <inkml:brushProperty name="height" value="0.05" units="cm"/>
      <inkml:brushProperty name="color" value="#E71224"/>
    </inkml:brush>
  </inkml:definitions>
  <inkml:trace contextRef="#ctx0" brushRef="#br0">449 1 24575,'-11'5'0,"-2"5"0,2 2 0,-4 6 0,3-4 0,-4 2 0,2 1 0,-3 2 0,0-1 0,2 0 0,1-1 0,0 0 0,1-1 0,-1-1 0,2-2 0,4-2 0,1-1 0,-1-1 0,1 0 0,-2 3 0,3-4 0,-3 3 0,2-4 0,0 2 0,-1 1 0,1 0 0,2 0 0,0-2 0,1-2 0,0-2 0,0 0 0,0 1 0,0-1 0,0-1 0,0 3 0,1-1 0,0 1 0,-2 1 0,0 0 0,-1 1 0,0 2 0,0 0 0,-1-1 0,2-1 0,-1-3 0,0 0 0,0 1 0,1-1 0,0 1 0,1 1 0,-1-2 0,-1-1 0,1 1 0,-4-2 0,5 2 0,-2-1 0,3 1 0,1-3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36.874"/>
    </inkml:context>
    <inkml:brush xml:id="br0">
      <inkml:brushProperty name="width" value="0.05" units="cm"/>
      <inkml:brushProperty name="height" value="0.05" units="cm"/>
      <inkml:brushProperty name="color" value="#E71224"/>
    </inkml:brush>
  </inkml:definitions>
  <inkml:trace contextRef="#ctx0" brushRef="#br0">0 1 24575,'0'9'0,"0"1"0,0 11 0,0-7 0,2 11 0,2-9 0,2 7 0,2 0 0,0 2 0,-1-5 0,-1-3 0,-1-1 0,-1 0 0,0-3 0,0-2 0,-1-2 0,-1-1 0,0-1 0,-1-3 0,-1 1 0,0 3 0,2-3 0,0 5 0,1-2 0,0 2 0,-1 0 0,0 0 0,1 0 0,-2 0 0,-1-1 0,0 1 0,0-2 0,0-1 0,1-2 0,2-2 0,-1-1 0,0-2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39.158"/>
    </inkml:context>
    <inkml:brush xml:id="br0">
      <inkml:brushProperty name="width" value="0.05" units="cm"/>
      <inkml:brushProperty name="height" value="0.05" units="cm"/>
      <inkml:brushProperty name="color" value="#E71224"/>
    </inkml:brush>
  </inkml:definitions>
  <inkml:trace contextRef="#ctx0" brushRef="#br0">172 1 24575,'-4'5'0,"1"1"0,-1-2 0,2 0 0,-2 0 0,-3 2 0,1-1 0,-4 1 0,2 0 0,1-1 0,0 2 0,1-3 0,1 0 0,0 0 0,1-2 0,-1 2 0,1-1 0,1 1 0,1 0 0,0-2 0,-1 1 0,1 1 0,0 0 0,1 0 0,-1-2 0,0 2 0,-2 1 0,1 0 0,1-1 0,-1-1 0,1-1 0,0 2 0,0-1 0,-2 1 0,1 2 0,-1-1 0,0 0 0,0-2 0,0-1 0,1 2 0,-1-2 0,1 0 0,0 1 0,1 0 0,-1-1 0,1 0 0,2-2 0,5 0 0,13 0 0,-3 0 0,12 0 0,-9 0 0,6 0 0,1 1 0,0 2 0,0 1 0,-3 1 0,-3 1 0,-2-1 0,-2-1 0,-2 0 0,0-1 0,-2 0 0,-3-1 0,-2 0 0,-1 0 0,-1 0 0,1 0 0,-1-2 0,2 2 0,-3 0 0,2 0 0,-2-1 0,1-1 0,-2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40.831"/>
    </inkml:context>
    <inkml:brush xml:id="br0">
      <inkml:brushProperty name="width" value="0.05" units="cm"/>
      <inkml:brushProperty name="height" value="0.05" units="cm"/>
      <inkml:brushProperty name="color" value="#E71224"/>
    </inkml:brush>
  </inkml:definitions>
  <inkml:trace contextRef="#ctx0" brushRef="#br0">0 0 24575,'0'12'0,"0"6"0,0 7 0,0 1 0,0 9 0,0 16 0,3-14 0,4 19 0,1-25 0,3 10 0,-2-1 0,-1-1 0,-3-4 0,-2-4 0,0 1 0,0-2 0,0-1 0,-3-1 0,3-3 0,0-1 0,0-1 0,-1-5 0,-1 2 0,1-2 0,1 2 0,0-1 0,0-2 0,-3-1 0,0 0 0,0-2 0,0-1 0,0-2 0,0-3 0,0-1 0,0-2 0,0 0 0,0-1 0,0 0 0,0 1 0,0 1 0,0 0 0,0-3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42.115"/>
    </inkml:context>
    <inkml:brush xml:id="br0">
      <inkml:brushProperty name="width" value="0.05" units="cm"/>
      <inkml:brushProperty name="height" value="0.05" units="cm"/>
      <inkml:brushProperty name="color" value="#E71224"/>
    </inkml:brush>
  </inkml:definitions>
  <inkml:trace contextRef="#ctx0" brushRef="#br0">0 1 24575,'21'4'0,"3"2"0,-9 5 0,10 1 0,-9 0 0,6 1 0,-11-4 0,4 1 0,-2-2 0,1 1 0,-1 1 0,-2 1 0,-3-3 0,0-2 0,-2-1 0,-3-2 0,0-1 0,-1 0 0,0-1 0,0-1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43.555"/>
    </inkml:context>
    <inkml:brush xml:id="br0">
      <inkml:brushProperty name="width" value="0.05" units="cm"/>
      <inkml:brushProperty name="height" value="0.05" units="cm"/>
      <inkml:brushProperty name="color" value="#E71224"/>
    </inkml:brush>
  </inkml:definitions>
  <inkml:trace contextRef="#ctx0" brushRef="#br0">231 0 24575,'0'25'0,"0"0"0,0 1 0,0 4 0,0 12 0,-2-18 0,-3 11 0,-1-21 0,-4 6 0,0 3 0,2-1 0,-1-2 0,5-1 0,-2-3 0,2-1 0,-1-2 0,-2 1 0,1-1 0,-2 0 0,2 3 0,2-2 0,-2 8 0,2-10 0,-2 6 0,1-8 0,0 3 0,0 0 0,-1 1 0,0 0 0,0-1 0,1 1 0,0-3 0,0 0 0,1 2 0,0 1 0,1-1 0,-2 0 0,0 0 0,1 1 0,-1 1 0,1 1 0,-1-5 0,-1 4 0,4-8 0,0 2 0,0 1 0,-1 0 0,1 0 0,0 0 0,2-1 0,0-2 0,0 0 0,0-1 0,-2-2 0,0 1 0,0-2 0,0-1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45.965"/>
    </inkml:context>
    <inkml:brush xml:id="br0">
      <inkml:brushProperty name="width" value="0.05" units="cm"/>
      <inkml:brushProperty name="height" value="0.05" units="cm"/>
      <inkml:brushProperty name="color" value="#E71224"/>
    </inkml:brush>
  </inkml:definitions>
  <inkml:trace contextRef="#ctx0" brushRef="#br0">0 1 24575,'0'10'0,"0"1"0,0 4 0,0 1 0,0-1 0,0-1 0,0 3 0,0-6 0,0 5 0,0-6 0,0 3 0,0 0 0,0 0 0,0-3 0,0 0 0,0 0 0,0 0 0,0-1 0,2 1 0,0-1 0,1 1 0,-1 0 0,-2-3 0,0 0 0,0 2 0,0-4 0,0 5 0,0-4 0,0 0 0,0-2 0,0-3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48.807"/>
    </inkml:context>
    <inkml:brush xml:id="br0">
      <inkml:brushProperty name="width" value="0.05" units="cm"/>
      <inkml:brushProperty name="height" value="0.05" units="cm"/>
      <inkml:brushProperty name="color" value="#E71224"/>
    </inkml:brush>
  </inkml:definitions>
  <inkml:trace contextRef="#ctx0" brushRef="#br0">164 1 24575,'-7'12'0,"1"-4"0,-1 1 0,0-3 0,0 2 0,0-1 0,1 0 0,0-1 0,1-2 0,1 1 0,1-1 0,-2 1 0,0-1 0,1 1 0,-1-3 0,3 2 0,-2-1 0,-1 1 0,2 0 0,-2-1 0,3 1 0,-2-1 0,1 0 0,0 1 0,0 0 0,0 2 0,1-1 0,-2-1 0,2 1 0,-1-2 0,0-1 0,0 2 0,-1 1 0,0 1 0,1 0 0,-1-2 0,1-1 0,1-1 0,-1 1 0,1-2 0,1 0 0,6-1 0,2 0 0,4 2 0,-1 0 0,0 2 0,2 3 0,4-1 0,-2 2 0,4 0 0,-4-2 0,2 1 0,0 0 0,1-1 0,-2 3 0,1-1 0,-2 0 0,-1 0 0,-1-1 0,-3-1 0,1-1 0,-1-1 0,-1 0 0,-1-2 0,-2 2 0,-2-1 0,0-1 0,-1 2 0,2-1 0,-1 0 0,1-1 0,0-2 0,-1 0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7:58.690"/>
    </inkml:context>
    <inkml:brush xml:id="br0">
      <inkml:brushProperty name="width" value="0.05" units="cm"/>
      <inkml:brushProperty name="height" value="0.05" units="cm"/>
      <inkml:brushProperty name="color" value="#E71224"/>
    </inkml:brush>
  </inkml:definitions>
  <inkml:trace contextRef="#ctx0" brushRef="#br0">0 252 24575,'12'0'0,"3"0"0,7 0 0,4 0 0,-1 0 0,0 0 0,4 0 0,1 0 0,2 0 0,-3 0 0,9 0 0,-19 0 0,20 0 0,-16 0 0,10 0 0,2 0 0,-1 0 0,2 0 0,-3 0 0,1 2 0,0 1 0,-1 1 0,0-1 0,1 1 0,-1-1 0,-3 1 0,-2 1 0,-3-1 0,-2-1 0,-5 2 0,0-1 0,-7-1 0,1-1 0,-2-2 0,0 0 0,0 0 0,0 0 0,-3 0 0,0 0 0,-1 0 0,-1 0 0,0 0 0,0 0 0,0 0 0,0 0 0,1 0 0,1 0 0,0 0 0,2 0 0,4 0 0,1 0 0,0 0 0,-2 0 0,-5 0 0,-1 0 0,-3-1 0,-1-1 0,-1-2 0,-1-8 0,-5 5 0,-4-8 0,-5 7 0,-2-5 0,0-2 0,-1 0 0,3 2 0,1 3 0,1 0 0,2 1 0,0 1 0,-2 0 0,-2 0 0,1-2 0,0 2 0,0 0 0,-3-2 0,2 3 0,-8-5 0,4 3 0,-5-3 0,4 1 0,-1 0 0,2-1 0,0 2 0,1 2 0,4 2 0,2 2 0,7 1 0,3 1 0,6 4 0,5 5 0,4 5 0,6 6 0,2 1 0,1 1 0,1 0 0,0 2 0,1-1 0,-1 0 0,-1-2 0,-5-6 0,0 5 0,-7-7 0,3 3 0,-4-1 0,0-2 0,1-1 0,-3-2 0,-1 0 0,-1-2 0,-1 1 0,0 2 0,1-2 0,0 0 0,1 0 0,-2 0 0,4 4 0,-6-3 0,3 0 0,-3-3 0,-1 0 0,0 0 0,-2 0 0,0-1 0,0 0 0,0 0 0,0 0 0,0 2 0,0 0 0,-2 3 0,-6 1 0,-3 0 0,-4 1 0,-1 0 0,2-2 0,-1-1 0,0 0 0,1 1 0,-1 1 0,0 0 0,2 0 0,0 0 0,2-1 0,2 1 0,-1 0 0,-2 2 0,4-6 0,-3 2 0,6-4 0,-2 3 0,1 2 0,1-3 0,0 0 0,1-2 0,-1 0 0,1 0 0,1-1 0,2-2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8:05.149"/>
    </inkml:context>
    <inkml:brush xml:id="br0">
      <inkml:brushProperty name="width" value="0.05" units="cm"/>
      <inkml:brushProperty name="height" value="0.05" units="cm"/>
      <inkml:brushProperty name="color" value="#E71224"/>
    </inkml:brush>
  </inkml:definitions>
  <inkml:trace contextRef="#ctx0" brushRef="#br0">55 196 24575,'0'-12'0,"0"-12"0,0 2 0,0-7 0,2 8 0,4 1 0,0 7 0,5-3 0,-5 10 0,1-1 0,-2 3 0,0 1 0,0 0 0,1 1 0,0-1 0,1 2 0,0 0 0,0-2 0,0 0 0,3 1 0,-3 2 0,4 0 0,-4 0 0,0 0 0,-1 0 0,0 0 0,-2 0 0,0 0 0,0 0 0,0 0 0,0 1 0,0 2 0,2 1 0,1 3 0,5 2 0,-5-1 0,4 3 0,-2-3 0,-1 0 0,2 1 0,-4-4 0,2-1 0,-1-2 0,0 1 0,0-1 0,0 1 0,1-1 0,0-1 0,2-1 0,0 0 0,-1 0 0,3 0 0,-5 0 0,5 0 0,-5 0 0,5 0 0,3 0 0,2 0 0,0-1 0,-5-2 0,3 0 0,-2-3 0,1 0 0,-1 1 0,-3 0 0,-1 2 0,1 0 0,-1-1 0,-1 1 0,-1 1 0,-3-3 0,1 2 0,-1-1 0,-1 0 0,1 2 0,-2-1 0,0 0 0,1 0 0,-1 1 0,0 0 0,0 0 0,-1 1 0,-1 6 0,-4 6 0,-3 5 0,-6 1 0,-7 5 0,-4 1 0,-2 3 0,5-5 0,-2 1 0,1-6 0,-3 4 0,-2-2 0,1-1 0,4-2 0,2-3 0,3-2 0,2 1 0,2-1 0,0 0 0,1 0 0,3-1 0,-1 1 0,1-1 0,1 0 0,1 1 0,-3 2 0,4-1 0,-4 4 0,5-2 0,-4 4 0,0-2 0,-2 1 0,0-2 0,1-1 0,-1 1 0,1-1 0,-3 0 0,0 1 0,-1-3 0,1-1 0,3 0 0,0-3 0,-2 3 0,4-7 0,-3 3 0,4-1 0,-1 0 0,1 2 0,2-3 0,1-2 0,1 0 0,1 0 0,2-1 0,5-7 0,3 1 0,8-7 0,3 6 0,7-2 0,-3 4 0,3-2 0,2 3 0,3 0 0,4 0 0,0 3 0,-6 0 0,-4 0 0,-7 0 0,-4 0 0,-3 0 0,-1 0 0,0 0 0,-1 0 0,1 0 0,-3 0 0,0 0 0,2 0 0,-4 2 0,5 0 0,-4 0 0,1 0 0,0-2 0,1 1 0,1 1 0,1 1 0,0 1 0,-1-1 0,1-1 0,2 3 0,1-2 0,1 1 0,0-2 0,-3 1 0,4 0 0,-4 0 0,1-1 0,-2-2 0,0 1 0,0 2 0,-3-1 0,-1 0 0,-1 0 0,0-2 0,0 0 0,1 0 0,1 0 0,-2 0 0,1 0 0,-2 0 0,1 0 0,1 0 0,0 0 0,4 0 0,-1 0 0,1 0 0,0 0 0,0 0 0,0 0 0,-1 0 0,1-2 0,0 0 0,-1-3 0,1 0 0,-2 2 0,-2-1 0,-1 2 0,-3-2 0,0 1 0,-2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33.451"/>
    </inkml:context>
    <inkml:brush xml:id="br0">
      <inkml:brushProperty name="width" value="0.05" units="cm"/>
      <inkml:brushProperty name="height" value="0.05" units="cm"/>
      <inkml:brushProperty name="color" value="#E71224"/>
    </inkml:brush>
  </inkml:definitions>
  <inkml:trace contextRef="#ctx0" brushRef="#br0">0 228 24575,'11'2'0,"0"10"0,4 1 0,6 10 0,-4-7 0,8 6 0,-13-12 0,4 5 0,-9-7 0,3 1 0,-1-1 0,-1-1 0,-2-3 0,-2-1 0,0 1 0,-1-1 0,1 3 0,2-1 0,0 2 0,1-2 0,-1 0 0,0 1 0,1 0 0,2 2 0,-4-3 0,5 2 0,-6-5 0,1 1 0,-1-1 0,0 0 0,0 0 0,0-1 0,0-1 0,0 0 0,-1-1 0,-1-2 0,0-5 0,-2-2 0,0-6 0,0-3 0,0-2 0,3-6 0,0-2 0,3 0 0,0-2 0,3-5 0,-5 12 0,4-8 0,-5 14 0,2-2 0,0 4 0,-2 3 0,1 3 0,-1 0 0,-1-1 0,1 1 0,-1 1 0,0 0 0,1 2 0,-3 1 0,0 0 0,0 0 0,2 1 0,1-2 0,-1 2 0,1 0 0,-3 7 0,0 3 0,0 5 0,0-2 0,-3 6 0,-3 0 0,-3 6 0,-3 8 0,-1 0 0,-1 6 0,0 1 0,1-3 0,-1 2 0,3-7 0,2-3 0,2-4 0,1-3 0,0-1 0,2 1 0,-1-1 0,2 1 0,0-3 0,-1 1 0,1-2 0,1 4 0,0-3 0,1 3 0,-2-2 0,1 1 0,-1-1 0,2-2 0,0-1 0,-2-3 0,1 1 0,-1-1 0,3 1 0,-2-1 0,-1 1 0,0 2 0,1-4 0,2 3 0,0-4 0,0 2 0,0 1 0,0 0 0,0-1 0,0-1 0,0-1 0,0-1 0,0-1 0,0 2 0,0 0 0,0-1 0,0 1 0,0 0 0,0-2 0,0 1 0,0 1 0,0 0 0,0 2 0,0 0 0,0-2 0,0 0 0,0-1 0,0 0 0,0-1 0,0 1 0,0-2 0,0 0 0,0 0 0,0 0 0,0 0 0,0 0 0,0 0 0,0 0 0,0-2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8:06.714"/>
    </inkml:context>
    <inkml:brush xml:id="br0">
      <inkml:brushProperty name="width" value="0.05" units="cm"/>
      <inkml:brushProperty name="height" value="0.05" units="cm"/>
      <inkml:brushProperty name="color" value="#E71224"/>
    </inkml:brush>
  </inkml:definitions>
  <inkml:trace contextRef="#ctx0" brushRef="#br0">0 0 24575,'0'20'0,"0"-2"0,0 3 0,0-1 0,0-4 0,0 1 0,0-3 0,0-1 0,0 1 0,0-1 0,0-2 0,0-1 0,0-1 0,0 1 0,0-1 0,0 0 0,0-1 0,0-2 0,0 1 0,2-1 0,1 2 0,-1-2 0,0 0 0,-2-1 0,0 0 0,0 1 0,0-2 0,0 1 0,0-1 0,0 0 0,0 0 0,0-1 0,0-2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8:09.415"/>
    </inkml:context>
    <inkml:brush xml:id="br0">
      <inkml:brushProperty name="width" value="0.05" units="cm"/>
      <inkml:brushProperty name="height" value="0.05" units="cm"/>
      <inkml:brushProperty name="color" value="#E71224"/>
    </inkml:brush>
  </inkml:definitions>
  <inkml:trace contextRef="#ctx0" brushRef="#br0">84 0 24575,'-2'11'0,"-1"-1"0,1 0 0,0 0 0,0-2 0,0-2 0,-2-2 0,0-2 0,-1-1 0,1 1 0,2 2 0,-2 0 0,0-2 0,-1 1 0,1-1 0,1 1 0,1-1 0,-2 1 0,0-1 0,0 0 0,0 0 0,1 0 0,1 0 0,0 0 0,-2 0 0,1-2 0,7 0 0,2 0 0,8 0 0,-6 0 0,3 0 0,-4 0 0,3 2 0,0 1 0,0 2 0,0-1 0,0 0 0,-1-1 0,1 0 0,-2 1 0,-1-1 0,1-1 0,-3 1 0,2-3 0,-2 0 0,-3 2 0,4 0 0,-3 0 0,3 1 0,-3-1 0,1 0 0,0 0 0,0-1 0,-1 0 0,0 1 0,0 0 0,-1 0 0,0-1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9:04.406"/>
    </inkml:context>
    <inkml:brush xml:id="br0">
      <inkml:brushProperty name="width" value="0.05" units="cm"/>
      <inkml:brushProperty name="height" value="0.05" units="cm"/>
      <inkml:brushProperty name="color" value="#E71224"/>
    </inkml:brush>
  </inkml:definitions>
  <inkml:trace contextRef="#ctx0" brushRef="#br0">0 115 24575,'11'0'0,"5"0"0,4 0 0,10 0 0,4 0 0,0 0 0,5 0 0,-7 0 0,-2 0 0,5 0 0,-11 0 0,13 0 0,-5 0 0,4 0 0,3 0 0,2 0 0,5 1 0,6 3 0,-1 4 0,2 1 0,-1 1 0,3 0 0,-3 0 0,-1 1 0,0 1 0,2-1 0,1 0 0,-3 0 0,6-3 0,-21 2 0,8-3 0,-22-1 0,6 0 0,-8-2 0,-3 0 0,-4-1 0,-4-1 0,-2 0 0,-1-2 0,-3-2 0,-8-3 0,-7-4 0,-5-2 0,-2 0 0,0-2 0,0-1 0,0-1 0,-1-1 0,3 4 0,0 1 0,-3-3 0,0 0 0,-3-1 0,0 1 0,-7-2 0,12 7 0,-10-5 0,10 5 0,-4-2 0,2 2 0,3 2 0,3 1 0,4 2 0,2 0 0,2 1 0,2 1 0,0 0 0,4-1 0,9 5 0,8 5 0,7 6 0,-1 1 0,4 6 0,3 1 0,2 1 0,3 2 0,-6-5 0,-4 0 0,-3-4 0,-5-2 0,-1 1 0,-5-6 0,1 3 0,-5-6 0,2 2 0,-2-1 0,-2-1 0,-3 0 0,-2-1 0,0 0 0,0-1 0,0 1 0,0 3 0,0 0 0,0 2 0,0 0 0,-1 4 0,-2 0 0,-3 3 0,-1 0 0,-1-3 0,0 0 0,0 1 0,-1-1 0,-4 1 0,-1 1 0,-2 0 0,-2 2 0,0 0 0,-1 1 0,-8 3 0,8-9 0,-9 4 0,11-7 0,-6 3 0,-2 0 0,1-1 0,3-1 0,2-2 0,4-4 0,3-1 0,1 1 0,3-2 0,2 1 0,1-3 0,3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9:08.464"/>
    </inkml:context>
    <inkml:brush xml:id="br0">
      <inkml:brushProperty name="width" value="0.05" units="cm"/>
      <inkml:brushProperty name="height" value="0.05" units="cm"/>
      <inkml:brushProperty name="color" value="#E71224"/>
    </inkml:brush>
  </inkml:definitions>
  <inkml:trace contextRef="#ctx0" brushRef="#br0">454 139 24575,'0'-8'0,"0"0"0,0-5 0,2-3 0,0-3 0,11-3 0,6 2 0,-1 7 0,5 3 0,-11 8 0,5 0 0,-4-1 0,1 1 0,-2 2 0,-2 0 0,-1 0 0,0 0 0,1 0 0,0 0 0,-1 0 0,1 2 0,-1 2 0,-1 1 0,-1 1 0,-1 1 0,1 0 0,2 2 0,-2 0 0,0 1 0,-2 0 0,0 0 0,1 0 0,-2 0 0,0 0 0,0-1 0,-1 1 0,1-1 0,0 1 0,1-1 0,0-1 0,-2-1 0,1-2 0,3 2 0,-2-5 0,6 2 0,-4-4 0,4 0 0,4 0 0,3 0 0,7 0 0,4 0 0,-1 0 0,3 0 0,-1-1 0,-2-4 0,-2-1 0,-5 0 0,-4 2 0,-3 2 0,1-1 0,-6 0 0,-2 3 0,-7 4 0,-3 6 0,-6 7 0,-3 4 0,-7 6 0,-7 3 0,-3 0 0,-6 4 0,-4 0 0,-12 6 0,15-12 0,-13 5 0,17-15 0,-5 4 0,1-3 0,3 0 0,1 0 0,-2-1 0,6 0 0,0-2 0,-1 2 0,0 0 0,-3-2 0,0 1 0,2-1 0,1 0 0,-1 0 0,1-2 0,-6 6 0,11-8 0,-6 6 0,13-9 0,-6 2 0,-2 0 0,2-1 0,0-1 0,2 0 0,2-1 0,2 1 0,2-1 0,3-2 0,3-1 0,-1-1 0,2-1 0,1 0 0,2-1 0,2-3 0,2-2 0,2-3 0,2-2 0,4 0 0,1-1 0,4 1 0,1 1 0,9 0 0,-6 0 0,9 1 0,-8 3 0,6 0 0,2 3 0,0 0 0,2 0 0,2 0 0,0 0 0,0 0 0,-5 0 0,-3 0 0,-3 0 0,-1 2 0,-1 3 0,-2 2 0,-1 2 0,5 4 0,-9-5 0,9 4 0,-11-5 0,2 2 0,0 1 0,1-3 0,1 1 0,-1-1 0,-1-2 0,1-1 0,-1 0 0,1-2 0,0 1 0,-1-3 0,1 0 0,-1 0 0,1 0 0,2 0 0,-1 0 0,4 0 0,-2 0 0,6 0 0,-2 0 0,1 0 0,-2 0 0,-2 0 0,0 0 0,-2 0 0,-4 0 0,-1 0 0,-2 0 0,0 0 0,0 0 0,0 0 0,-2-5 0,-1-3 0,0-2 0,2-1 0,1 4 0,0 0 0,-3 2 0,-1 2 0,-1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9:09.740"/>
    </inkml:context>
    <inkml:brush xml:id="br0">
      <inkml:brushProperty name="width" value="0.05" units="cm"/>
      <inkml:brushProperty name="height" value="0.05" units="cm"/>
      <inkml:brushProperty name="color" value="#E71224"/>
    </inkml:brush>
  </inkml:definitions>
  <inkml:trace contextRef="#ctx0" brushRef="#br0">19 1 24575,'0'11'0,"0"0"0,0 7 0,0 3 0,0 3 0,0 0 0,0-5 0,0 0 0,0-1 0,0 0 0,0 1 0,0 1 0,0-6 0,0 0 0,0-4 0,0 4 0,0 0 0,0-1 0,0-3 0,0 1 0,0 2 0,0 1 0,0-1 0,0-2 0,0-2 0,0 1 0,0-1 0,0 0 0,0 1 0,0 2 0,0-5 0,0 4 0,-2-3 0,-1 0 0,1-1 0,0 0 0,0-3 0,-1 0 0,0 0 0,1-3 0,2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9:11.896"/>
    </inkml:context>
    <inkml:brush xml:id="br0">
      <inkml:brushProperty name="width" value="0.05" units="cm"/>
      <inkml:brushProperty name="height" value="0.05" units="cm"/>
      <inkml:brushProperty name="color" value="#E71224"/>
    </inkml:brush>
  </inkml:definitions>
  <inkml:trace contextRef="#ctx0" brushRef="#br0">272 1 24575,'-5'1'0,"-1"1"0,3 0 0,-1 0 0,1 0 0,1 0 0,0 2 0,0 0 0,-2 0 0,-2 0 0,1 0 0,-2 3 0,0-1 0,-1 0 0,-2 0 0,-1-2 0,3 1 0,0 0 0,1 0 0,-2-1 0,-4 1 0,0 0 0,-2 0 0,0 0 0,0 1 0,-2 0 0,1-3 0,5 0 0,1-1 0,5 0 0,-1 2 0,2 0 0,-2-2 0,2-1 0,2 1 0,0 0 0,3 0 0,3 0 0,3-2 0,4 0 0,5 0 0,1 2 0,1 3 0,2 3 0,-1 2 0,0-2 0,0 1 0,-3-1 0,1 1 0,3-1 0,-1-2 0,0 1 0,-2 1 0,0 0 0,2 0 0,1 1 0,-2-4 0,0 3 0,-4-3 0,4 2 0,-1 1 0,-1-2 0,-2-1 0,-3-1 0,-1 0 0,-2-1 0,-1 0 0,-1-1 0,-4-1 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8:56.772"/>
    </inkml:context>
    <inkml:brush xml:id="br0">
      <inkml:brushProperty name="width" value="0.05" units="cm"/>
      <inkml:brushProperty name="height" value="0.05" units="cm"/>
      <inkml:brushProperty name="color" value="#E71224"/>
    </inkml:brush>
  </inkml:definitions>
  <inkml:trace contextRef="#ctx0" brushRef="#br0">160 1 24575,'12'0'0,"9"0"0,11 0 0,-1 0 0,11 0 0,-11 0 0,5 0 0,-8 0 0,-5 0 0,-3 0 0,-2 0 0,-1 0 0,-3 0 0,-1 0 0,0 0 0,3 0 0,-5 0 0,2 0 0,-8 0 0,9 0 0,-2 0 0,1 0 0,0 0 0,-2 0 0,-2 0 0,1 0 0,-2 0 0,-1 0 0,-1 0 0,-2 0 0,0 0 0,0 0 0,2 0 0,-1 1 0,-1 1 0,-3 2 0,-1 1 0,0 0 0,0 5 0,0 5 0,0 5 0,0 3 0,0 9 0,0 7 0,0 24 0,0-16 0,-3 23 0,-5-20 0,-5 18 0,0 7 0,1-3 0,0 8 0,3 2 0,0 0 0,1 4 0,3-12 0,1-4 0,2-3 0,2 0 0,0-1 0,0 0 0,0-5 0,0-6 0,0 13 0,0-30 0,0 20 0,0-30 0,0 10 0,0 0 0,0-3 0,0-3 0,0-1 0,0-2 0,0 1 0,0 3 0,0-4 0,0 3 0,0 1 0,0-4 0,0 3 0,0 4 0,0-12 0,0 13 0,0-24 0,0 14 0,0-11 0,0 5 0,0 1 0,0-1 0,0-1 0,0-1 0,0-3 0,0 2 0,0 0 0,-2 1 0,-1-1 0,0-1 0,1-1 0,-4 7 0,5-8 0,-5 7 0,6-11 0,-2 4 0,-1-2 0,0 4 0,-1 0 0,2 3 0,-2 8 0,-2 2 0,2 5 0,0-2 0,-1-4 0,2-1 0,-2-3 0,1-2 0,1-2 0,1 4 0,1-11 0,1 4 0,-2-8 0,-2 3 0,1 0 0,1 0 0,2-3 0,0 0 0,0-1 0,0-2 0,0-1 0,0-1 0,0-1 0,-2 0 0,0 0 0,0 0 0,0 1 0,2 2 0,0 1 0,0-2 0,-1-1 0,-1-1 0,-1 1 0,1-1 0,2 0 0,-4 4 0,3-3 0,-4 4 0,3-2 0,0 2 0,-1 0 0,1-1 0,2-1 0,-1-2 0,-2 0 0,1 0 0,0 1 0,2-1 0,-3-2 0,-1-3 0,-1-2 0,-1-2 0,0-2 0,-4-1 0,-1 0 0,-7-4 0,1 2 0,-2-1 0,-1 2 0,5 2 0,-3 0 0,4 3 0,-2 1 0,1-1 0,-1 1 0,2-1 0,0 1 0,1 2 0,0 0 0,-3 0 0,0 0 0,0 0 0,-3 0 0,1 0 0,1 0 0,0 0 0,3 0 0,-2 0 0,5 0 0,0 0 0,5 0 0,-1 0 0,3 0 0,3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8:59.025"/>
    </inkml:context>
    <inkml:brush xml:id="br0">
      <inkml:brushProperty name="width" value="0.05" units="cm"/>
      <inkml:brushProperty name="height" value="0.05" units="cm"/>
      <inkml:brushProperty name="color" value="#E71224"/>
    </inkml:brush>
  </inkml:definitions>
  <inkml:trace contextRef="#ctx0" brushRef="#br0">208 0 24575,'-2'9'0,"0"-1"0,-2-2 0,-2 1 0,-1 0 0,-2 2 0,-1 0 0,-2 3 0,4-5 0,-3 4 0,4-4 0,-3 1 0,1-1 0,0-1 0,2-2 0,1 1 0,0-1 0,1-1 0,1 1 0,0-1 0,1-1 0,0 1 0,-1 2 0,1 0 0,-2 1 0,-1 0 0,-1 1 0,-2 2 0,1-2 0,2 0 0,0-3 0,2-2 0,1 0 0,1 2 0,1 1 0,1 2 0,0-1 0,2 0 0,1-1 0,3 0 0,4 2 0,4 0 0,3 1 0,1 2 0,0-1 0,-4-1 0,2 2 0,-4-6 0,2 4 0,-3-3 0,2 0 0,-4 0 0,-1-1 0,-1 0 0,-3 0 0,1 1 0,-1 0 0,0 0 0,-1-1 0,0-1 0,1-1 0,-2 0 0,0-2 0,-2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8:50.323"/>
    </inkml:context>
    <inkml:brush xml:id="br0">
      <inkml:brushProperty name="width" value="0.05" units="cm"/>
      <inkml:brushProperty name="height" value="0.05" units="cm"/>
      <inkml:brushProperty name="color" value="#E71224"/>
    </inkml:brush>
  </inkml:definitions>
  <inkml:trace contextRef="#ctx0" brushRef="#br0">1282 1 24575,'-25'0'0,"12"0"0,-27 0 0,9 0 0,-5 0 0,-2 0 0,5 0 0,4 0 0,2 0 0,3 0 0,4 0 0,-3 0 0,2 0 0,0 0 0,-4 0 0,11 0 0,-9 0 0,12 0 0,-5 0 0,-2 0 0,2 0 0,-2 0 0,1 0 0,1 0 0,0 0 0,1 0 0,2 0 0,-3 0 0,2 0 0,-2 0 0,0 0 0,2 0 0,-7 0 0,11 0 0,-8 0 0,11 0 0,-3 0 0,1 0 0,1 0 0,1 0 0,1 0 0,2 0 0,0 0 0,0 0 0,1 1 0,1 2 0,2 3 0,0 2 0,0 0 0,0 11 0,0 3 0,0 0 0,0 3 0,0-8 0,0 6 0,0 0 0,0 6 0,0 1 0,0 2 0,0 2 0,0-2 0,-2 1 0,-1 0 0,0 0 0,0 1 0,2 2 0,1-1 0,-2 2 0,-2-5 0,0 4 0,1-9 0,3 7 0,0-12 0,-3 5 0,0-3 0,0 1 0,0 1 0,3-1 0,0-3 0,0-1 0,-1-1 0,-2 1 0,-1 1 0,2 2 0,1 0 0,-1-3 0,-1-1 0,1 6 0,-2-13 0,1 10 0,-2-12 0,0 5 0,2 5 0,-2 1 0,2 3 0,-2 0 0,1-1 0,1 0 0,-2 0 0,1 0 0,-1 0 0,-1 0 0,-1 0 0,2 3 0,-2 1 0,1 14 0,3-12 0,-3 15 0,3-5 0,-4-7 0,0 16 0,2-17 0,-1 7 0,1-5 0,-1-6 0,0-1 0,2-5 0,0-2 0,0-2 0,-1-1 0,0 0 0,1 0 0,1-1 0,-5 6 0,7-9 0,-4 7 0,3-9 0,-1 5 0,-2 1 0,0-3 0,3 3 0,-1-2 0,0 2 0,-1-2 0,0 0 0,0 0 0,0 0 0,2 2 0,-1 0 0,0-1 0,-1 1 0,2 2 0,-1-4 0,-1 3 0,1-4 0,-1 2 0,1 0 0,0 2 0,0-1 0,1 2 0,-1-3 0,1-1 0,1 0 0,0 0 0,-2-2 0,-1 2 0,-2-1 0,0 2 0,0 1 0,3-3 0,-4 1 0,5-7 0,-2 3 0,4-4 0,0 2 0,0-2 0,0-1 0,0-2 0,0 2 0,0 0 0,0 0 0,0 3 0,-4 0 0,3-2 0,-3 4 0,4-2 0,0-3 0,-1 3 0,-1-4 0,-1 2 0,1 0 0,0 0 0,2 0 0,0 1 0,0 1 0,-1 1 0,-2-1 0,1 1 0,-1 0 0,3 1 0,0-3 0,-2 1 0,0-7 0,0 3 0,1 28 0,1-13 0,0 22 0,0-34 0,0-4 0,-4-11 0,-3 3 0,-1 0 0,-1 4 0,2 0 0,0 0 0,0 0 0,0 0 0,1 0 0,1 0 0,0 0 0,0 0 0,0 0 0,0-2 0,1 0 0,1 0 0,2 0 0,7 2 0,5 0 0,5 0 0,-4 0 0,1 0 0,7 0 0,-8 0 0,7 0 0,-11 0 0,1 0 0,2 0 0,2 0 0,1 0 0,1 1 0,0 2 0,-1 0 0,1 2 0,-1-2 0,-1 1 0,3 0 0,-2 0 0,1-1 0,-4 0 0,4-3 0,-4 0 0,2 0 0,0 1 0,-4 1 0,1 0 0,1 1 0,2-2 0,3 1 0,1 0 0,-1 3 0,1 1 0,0 0 0,-1-1 0,0 1 0,1 0 0,0 0 0,2 0 0,-6-2 0,0 0 0,-5-1 0,2 0 0,-1 1 0,0-1 0,-1-1 0,-2-1 0,-1-1 0,-1 1 0,-1 2 0,0-1 0,0 1 0,1-3 0,0 0 0,0 2 0,2 0 0,-1 0 0,1 0 0,0 0 0,1 1 0,3 0 0,0 1 0,0-2 0,0 1 0,1-2 0,2 1 0,0 0 0,3 0 0,-2 2 0,0-1 0,1 0 0,-2-1 0,2 0 0,5 2 0,-9-2 0,7 2 0,-12-4 0,4 2 0,-2 0 0,1 1 0,2-1 0,-2-2 0,-1 0 0,-2 0 0,-1 0 0,-1 0 0,-2 0 0,-1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8:52.515"/>
    </inkml:context>
    <inkml:brush xml:id="br0">
      <inkml:brushProperty name="width" value="0.05" units="cm"/>
      <inkml:brushProperty name="height" value="0.05" units="cm"/>
      <inkml:brushProperty name="color" value="#E71224"/>
    </inkml:brush>
  </inkml:definitions>
  <inkml:trace contextRef="#ctx0" brushRef="#br0">98 0 24575,'10'2'0,"3"1"0,1 2 0,-1 1 0,0 2 0,-3 2 0,-1 0 0,2-1 0,-2-2 0,-1 0 0,-2-2 0,-4 1 0,1-1 0,-1-1 0,1-1 0,1 1 0,-2 2 0,0 0 0,0-1 0,-2-1 0,0 0 0,0 0 0,0 0 0,0 0 0,0 0 0,0 0 0,0 0 0,0 0 0,1-1 0,1 1 0,-1-2 0,-4 1 0,-5 3 0,0-3 0,-2 6 0,2-4 0,-2 1 0,-4 0 0,0-2 0,1 1 0,2 0 0,1 2 0,0-2 0,-1 0 0,2-1 0,-1 0 0,0 0 0,0 0 0,0-2 0,1 0 0,1 1 0,2-1 0,1 2 0,1-2 0,-1 2 0,2 0 0,-2-2 0,3 1 0,-1-1 0,1 0 0,-1 0 0,1-1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35.249"/>
    </inkml:context>
    <inkml:brush xml:id="br0">
      <inkml:brushProperty name="width" value="0.05" units="cm"/>
      <inkml:brushProperty name="height" value="0.05" units="cm"/>
      <inkml:brushProperty name="color" value="#E71224"/>
    </inkml:brush>
  </inkml:definitions>
  <inkml:trace contextRef="#ctx0" brushRef="#br0">1 0 24575,'0'11'0,"0"1"0,0-5 0,2 7 0,1-3 0,2 2 0,0 0 0,-2-3 0,0 0 0,-1 0 0,0-1 0,1 1 0,-2-2 0,-1-1 0,1-1 0,2-3 0,-1 0 0,0 0 0,-1 0 0,-1 1 0,0 1 0,0 0 0,0 1 0,1 1 0,1-1 0,0-1 0,1 1 0,-2-2 0,-1 2 0,0-1 0,0 1 0,0 0 0,2-1 0,0 1 0,0-1 0,1 0 0,-3 0 0,0-1 0,0 2 0,1-2 0,1 0 0,0-2 0,-1-2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11.004"/>
    </inkml:context>
    <inkml:brush xml:id="br0">
      <inkml:brushProperty name="width" value="0.05" units="cm"/>
      <inkml:brushProperty name="height" value="0.05" units="cm"/>
      <inkml:brushProperty name="color" value="#E71224"/>
    </inkml:brush>
  </inkml:definitions>
  <inkml:trace contextRef="#ctx0" brushRef="#br0">1 0 24575,'0'21'0,"1"2"0,2 0 0,5 2 0,3 0 0,1-3 0,0 1 0,3 3 0,-7-13 0,3 12 0,-6-14 0,2 1 0,-2 1 0,2-3 0,-2 0 0,-2 0 0,0 0 0,1 1 0,2 2 0,-1 1 0,0-1 0,0-3 0,2 2 0,1 1 0,2 3 0,3 3 0,-5-7 0,7 11 0,-9-16 0,6 13 0,-4-9 0,1 2 0,2 2 0,1-1 0,2 1 0,1-1 0,-2-4 0,-2 0 0,-2-1 0,1 1 0,0-2 0,-3-1 0,0-2 0,-1-2 0,-2-1 0,-1-1 0,-1-1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12.646"/>
    </inkml:context>
    <inkml:brush xml:id="br0">
      <inkml:brushProperty name="width" value="0.05" units="cm"/>
      <inkml:brushProperty name="height" value="0.05" units="cm"/>
      <inkml:brushProperty name="color" value="#E71224"/>
    </inkml:brush>
  </inkml:definitions>
  <inkml:trace contextRef="#ctx0" brushRef="#br0">428 0 24575,'0'10'0,"0"4"0,-2 5 0,-1 3 0,-3 2 0,-2 1 0,-4 4 0,2-9 0,-3 6 0,4-8 0,-3 6 0,-1 0 0,2-2 0,2-2 0,2-3 0,-1-1 0,-1-1 0,0-2 0,1-2 0,1-1 0,1-1 0,-1 1 0,2 0 0,0 2 0,-3 1 0,2 9 0,-1-10 0,-1 8 0,0-9 0,0 3 0,0-1 0,0-3 0,1 0 0,0-1 0,1 1 0,0 0 0,0-1 0,-1 1 0,0-1 0,0 1 0,2-3 0,0 0 0,-4 2 0,3-3 0,-2 4 0,4-5 0,-3 2 0,1 0 0,-1 1 0,2 2 0,-1 0 0,-1-1 0,-2 1 0,1 0 0,0-1 0,3 0 0,0-1 0,0-1 0,0-1 0,0 1 0,0-4 0,3 1 0,0-4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15.270"/>
    </inkml:context>
    <inkml:brush xml:id="br0">
      <inkml:brushProperty name="width" value="0.05" units="cm"/>
      <inkml:brushProperty name="height" value="0.05" units="cm"/>
      <inkml:brushProperty name="color" value="#E71224"/>
    </inkml:brush>
  </inkml:definitions>
  <inkml:trace contextRef="#ctx0" brushRef="#br0">10 1 24575,'0'17'0,"0"1"0,0 4 0,0 2 0,0 2 0,0 1 0,0-2 0,0-4 0,0-3 0,0-3 0,0-7 0,0 3 0,0-4 0,0 2 0,0-1 0,0-2 0,0 0 0,0-3 0,0 1 0,0 2 0,0 0 0,0 1 0,0 0 0,0 0 0,0 0 0,0 2 0,0 2 0,0-3 0,0 3 0,-3-4 0,1 2 0,-1 1 0,1-1 0,2-1 0,0-1 0,0-2 0,0-1 0,0-2 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17.770"/>
    </inkml:context>
    <inkml:brush xml:id="br0">
      <inkml:brushProperty name="width" value="0.05" units="cm"/>
      <inkml:brushProperty name="height" value="0.05" units="cm"/>
      <inkml:brushProperty name="color" value="#E71224"/>
    </inkml:brush>
  </inkml:definitions>
  <inkml:trace contextRef="#ctx0" brushRef="#br0">207 0 24575,'-5'4'0,"-1"-1"0,2 2 0,0 0 0,-1-1 0,-2 1 0,1 0 0,0 0 0,-3-1 0,3-1 0,-3 1 0,4-2 0,-1 1 0,0 1 0,-1-1 0,1-1 0,-3 4 0,3-5 0,-4 4 0,4-2 0,-2 1 0,-1 0 0,-1-1 0,2 1 0,1-1 0,-1 0 0,3-1 0,-2 0 0,1 0 0,1 2 0,1-1 0,3 1 0,1 0 0,0 0 0,0-1 0,1 0 0,4 3 0,4 0 0,5 3 0,4 1 0,2 2 0,1-1 0,-2 0 0,-2 0 0,0-1 0,0 1 0,-1 1 0,-2-5 0,1 1 0,-4-3 0,1 1 0,-2 0 0,-2 0 0,-1-1 0,-2-2 0,-2-1 0,0-2 0,-2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26.487"/>
    </inkml:context>
    <inkml:brush xml:id="br0">
      <inkml:brushProperty name="width" value="0.05" units="cm"/>
      <inkml:brushProperty name="height" value="0.05" units="cm"/>
      <inkml:brushProperty name="color" value="#E71224"/>
    </inkml:brush>
  </inkml:definitions>
  <inkml:trace contextRef="#ctx0" brushRef="#br0">10 1 24575,'0'38'0,"0"10"0,0 9 0,0 9 0,0-7 0,0-2 0,0 3 0,0-4 0,0-4 0,0-14 0,0 14 0,0 0 0,0-7 0,0-6 0,0-9 0,0-5 0,0-2 0,0-5 0,0-1 0,0-3 0,0 2 0,0 3 0,0 2 0,0 1 0,0 2 0,0 5 0,0-10 0,0 13 0,0-10 0,0 3 0,0 0 0,0-4 0,0 1 0,0 2 0,0-3 0,0-3 0,0-1 0,-2 0 0,0-2 0,-1-3 0,1-1 0,1-2 0,1 1 0,0 2 0,0-7 0,0 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28.128"/>
    </inkml:context>
    <inkml:brush xml:id="br0">
      <inkml:brushProperty name="width" value="0.05" units="cm"/>
      <inkml:brushProperty name="height" value="0.05" units="cm"/>
      <inkml:brushProperty name="color" value="#E71224"/>
    </inkml:brush>
  </inkml:definitions>
  <inkml:trace contextRef="#ctx0" brushRef="#br0">1 0 24575,'0'19'0,"0"-1"0,2-1 0,7 12 0,7 7 0,5 6 0,2 2 0,-6-6 0,3 1 0,0 4 0,-5-13 0,2 2 0,-8-14 0,2 2 0,-3-5 0,-1-2 0,-1-3 0,-2 1 0,2-1 0,0 0 0,0 1 0,0 2 0,1 1 0,-1-1 0,1 0 0,-1 0 0,-1 0 0,0 0 0,-2-5 0,1-3 0,-2-1 0,2-1 0,-1-1 0,-1 0 0,0-2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29.540"/>
    </inkml:context>
    <inkml:brush xml:id="br0">
      <inkml:brushProperty name="width" value="0.05" units="cm"/>
      <inkml:brushProperty name="height" value="0.05" units="cm"/>
      <inkml:brushProperty name="color" value="#E71224"/>
    </inkml:brush>
  </inkml:definitions>
  <inkml:trace contextRef="#ctx0" brushRef="#br0">547 1 24575,'0'9'0,"-2"9"0,-4 12 0,-4 6 0,-2 2 0,-1-3 0,-1 1 0,3-1 0,1-1 0,-3 7 0,5-15 0,-7 14 0,5-13 0,-4 11 0,-1 3 0,0 3 0,0 1 0,0-4 0,0-7 0,-2 3 0,0-1 0,3-1 0,-1 0 0,3-9 0,0-3 0,1-2 0,-1-1 0,-1-1 0,4-6 0,-3 4 0,5-7 0,-4 7 0,0-1 0,0-1 0,1 1 0,2-2 0,-1-1 0,1 1 0,1-1 0,-1 0 0,0 0 0,0 1 0,-2-1 0,0 0 0,0 0 0,-3 5 0,7-8 0,-4 6 0,7-9 0,-1 1 0,-1-1 0,1-2 0,0 0 0,2 0 0,0-1 0,1-1 0,1-2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31.804"/>
    </inkml:context>
    <inkml:brush xml:id="br0">
      <inkml:brushProperty name="width" value="0.05" units="cm"/>
      <inkml:brushProperty name="height" value="0.05" units="cm"/>
      <inkml:brushProperty name="color" value="#E71224"/>
    </inkml:brush>
  </inkml:definitions>
  <inkml:trace contextRef="#ctx0" brushRef="#br0">0 1 24575,'0'10'0,"0"10"0,0-3 0,0 4 0,0-3 0,0 0 0,0-1 0,0 4 0,0-6 0,0 2 0,0-2 0,0 0 0,0 0 0,0 2 0,0-2 0,0-2 0,0-2 0,0-2 0,0 1 0,0-1 0,0 1 0,0 1 0,0-3 0,0 3 0,0-6 0,0 2 0,0-2 0,0-1 0,0 0 0,0 1 0,0 1 0,0-1 0,0 0 0,0-2 0,0-1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34.020"/>
    </inkml:context>
    <inkml:brush xml:id="br0">
      <inkml:brushProperty name="width" value="0.05" units="cm"/>
      <inkml:brushProperty name="height" value="0.05" units="cm"/>
      <inkml:brushProperty name="color" value="#E71224"/>
    </inkml:brush>
  </inkml:definitions>
  <inkml:trace contextRef="#ctx0" brushRef="#br0">136 1 24575,'0'10'0,"0"1"0,-2-1 0,-1 0 0,1-1 0,0-1 0,2-2 0,-1-3 0,-1 0 0,-1 0 0,0 1 0,0 0 0,1 1 0,0-1 0,1 0 0,-1 0 0,0 0 0,-1-1 0,0-1 0,1 1 0,-2 0 0,0 1 0,0 0 0,-1 1 0,0 0 0,-2 0 0,2-1 0,-1 1 0,1-1 0,1-1 0,-1-2 0,1 2 0,-2-1 0,2 1 0,0 1 0,0-2 0,2 1 0,0-1 0,-2 1 0,2-1 0,-1 1 0,-1 0 0,1-1 0,2-1 0,3 0 0,3-1 0,2 0 0,1 0 0,-1 0 0,2 0 0,3 0 0,0 0 0,0 0 0,0 0 0,-2 0 0,0 0 0,-1 0 0,-1 0 0,-2 0 0,0 2 0,1 0 0,2 1 0,-1 1 0,-1-1 0,-1 1 0,-1-1 0,1-1 0,0 1 0,0 0 0,1 1 0,1 0 0,1 0 0,1 1 0,-1 0 0,3 0 0,-4-1 0,3 2 0,-2 0 0,-2 0 0,5-1 0,-6-1 0,2 0 0,-2-2 0,-2 0 0,-3-2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22.496"/>
    </inkml:context>
    <inkml:brush xml:id="br0">
      <inkml:brushProperty name="width" value="0.05" units="cm"/>
      <inkml:brushProperty name="height" value="0.05" units="cm"/>
      <inkml:brushProperty name="color" value="#E71224"/>
    </inkml:brush>
  </inkml:definitions>
  <inkml:trace contextRef="#ctx0" brushRef="#br0">163 1 24575,'0'11'0,"-3"3"0,0 2 0,0 0 0,-1-2 0,1-2 0,0 1 0,-2-1 0,2-2 0,0-4 0,-1-2 0,1 1 0,-2 0 0,1 1 0,-1-1 0,1-1 0,0 4 0,-1-2 0,-1 4 0,0-3 0,-1 0 0,0 1 0,1-2 0,-1 0 0,1 0 0,0-1 0,-1-1 0,1 1 0,0-1 0,1-1 0,2 1 0,-1-1 0,1-1 0,-2-1 0,1 1 0,2 3 0,0 3 0,3 5 0,3 2 0,5 3 0,5 0 0,3 1 0,1 1 0,0-2 0,-1 0 0,-1-2 0,-1-3 0,-2-2 0,2 1 0,-7-4 0,1 5 0,-5-8 0,1 6 0,-2-4 0,-1-1 0,0-2 0,0-2 0,0-2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37.307"/>
    </inkml:context>
    <inkml:brush xml:id="br0">
      <inkml:brushProperty name="width" value="0.05" units="cm"/>
      <inkml:brushProperty name="height" value="0.05" units="cm"/>
      <inkml:brushProperty name="color" value="#E71224"/>
    </inkml:brush>
  </inkml:definitions>
  <inkml:trace contextRef="#ctx0" brushRef="#br0">94 1 24575,'-4'4'0,"2"0"0,-3-2 0,2 1 0,1 1 0,-2 0 0,1 1 0,-3 0 0,-2 0 0,1 1 0,0 0 0,0 0 0,0 1 0,0-2 0,0 0 0,2-1 0,1-1 0,0 1 0,3 1 0,2-3 0,4 0 0,2-2 0,1 0 0,2 0 0,0 0 0,-1 0 0,2 0 0,5 0 0,4 0 0,3 2 0,2 1 0,4 5 0,-13-4 0,7 3 0,-12-3 0,2-1 0,0 0 0,-4-1 0,-1 0 0,-1 1 0,-2-2 0,-1-1 0,0 0 0,0 0 0,0 0 0,0 0 0,0 0 0,0 0 0,-1 0 0,-2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24.196"/>
    </inkml:context>
    <inkml:brush xml:id="br0">
      <inkml:brushProperty name="width" value="0.05" units="cm"/>
      <inkml:brushProperty name="height" value="0.05" units="cm"/>
      <inkml:brushProperty name="color" value="#E71224"/>
    </inkml:brush>
  </inkml:definitions>
  <inkml:trace contextRef="#ctx0" brushRef="#br0">1 1 24575,'18'0'0,"-3"0"0,1 0 0,-4 0 0,-1 0 0,-3 0 0,0 0 0,0 0 0,-1 0 0,-2 0 0,0 0 0,-1 0 0,0 0 0,2 0 0,0 0 0,0 0 0,0 0 0,0 0 0,0 0 0,1 0 0,1 0 0,1 0 0,1 0 0,-1 0 0,1 0 0,-2 0 0,-2 0 0,-1 0 0,0 0 0,-1 0 0,-1 0 0,1 0 0,0 0 0,0 0 0,1 0 0,1 0 0,0 0 0,0 0 0,3 0 0,-2 0 0,0 0 0,-2 0 0,-2 0 0,-1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52.995"/>
    </inkml:context>
    <inkml:brush xml:id="br0">
      <inkml:brushProperty name="width" value="0.05" units="cm"/>
      <inkml:brushProperty name="height" value="0.05" units="cm"/>
      <inkml:brushProperty name="color" value="#E71224"/>
    </inkml:brush>
  </inkml:definitions>
  <inkml:trace contextRef="#ctx0" brushRef="#br0">1 1 24575,'4'9'0,"4"6"0,7 7 0,4 7 0,6 6 0,3 2 0,-2 0 0,3-3 0,-13-11 0,3 0 0,-11-9 0,3 4 0,0-2 0,-1-3 0,1 1 0,-1 2 0,1-3 0,0 1 0,-3-3 0,-1-1 0,0 0 0,1-1 0,-1 1 0,0-1 0,1 4 0,-1 0 0,5 2 0,-4-4 0,3 0 0,-4-4 0,3 3 0,-3 0 0,0-1 0,0 1 0,-1 0 0,0 0 0,-2-1 0,0-2 0,-1-2 0,-1 0 0,2-1 0,-1-2 0,-1 0 0,0-2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54.937"/>
    </inkml:context>
    <inkml:brush xml:id="br0">
      <inkml:brushProperty name="width" value="0.05" units="cm"/>
      <inkml:brushProperty name="height" value="0.05" units="cm"/>
      <inkml:brushProperty name="color" value="#E71224"/>
    </inkml:brush>
  </inkml:definitions>
  <inkml:trace contextRef="#ctx0" brushRef="#br0">362 0 24575,'0'9'0,"0"2"0,0 8 0,-5 12 0,3-8 0,-5 10 0,1-15 0,-3 4 0,-3 5 0,-1 2 0,0 2 0,-1-2 0,2-3 0,-1-2 0,1 0 0,0 0 0,0-2 0,3-2 0,0 1 0,2-4 0,0 3 0,-2-1 0,4-7 0,-2 2 0,2-7 0,-3 6 0,0 1 0,-1 0 0,1-1 0,2-4 0,0 1 0,0-2 0,1 0 0,0-2 0,1 1 0,-1 0 0,1 0 0,-3 0 0,2-2 0,-2 1 0,3 1 0,-1-2 0,-1 1 0,0-1 0,-1-1 0,0 0 0,2 0 0,0-1 0,-1 0 0,2 0 0,0-1 0,1 1 0,0-1 0,1-1 0,0-1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57.297"/>
    </inkml:context>
    <inkml:brush xml:id="br0">
      <inkml:brushProperty name="width" value="0.05" units="cm"/>
      <inkml:brushProperty name="height" value="0.05" units="cm"/>
      <inkml:brushProperty name="color" value="#E71224"/>
    </inkml:brush>
  </inkml:definitions>
  <inkml:trace contextRef="#ctx0" brushRef="#br0">0 1 24575,'0'5'0,"0"2"0,0-1 0,0 0 0,0-1 0,0-1 0,0 0 0,0 0 0,0 0 0,0 0 0,0 0 0,0 2 0,0-1 0,0 1 0,0 0 0,0 1 0,0 2 0,0-2 0,0 0 0,0-1 0,0 0 0,0 0 0,0 1 0,0 1 0,0 1 0,0 1 0,0 0 0,0-1 0,0 1 0,0 2 0,0-5 0,0 5 0,0-6 0,0 3 0,0-3 0,0-1 0,0-1 0,0-1 0,0 1 0,0 0 0,0-1 0,0-2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0:59.047"/>
    </inkml:context>
    <inkml:brush xml:id="br0">
      <inkml:brushProperty name="width" value="0.05" units="cm"/>
      <inkml:brushProperty name="height" value="0.05" units="cm"/>
      <inkml:brushProperty name="color" value="#E71224"/>
    </inkml:brush>
  </inkml:definitions>
  <inkml:trace contextRef="#ctx0" brushRef="#br0">102 1 24575,'-6'0'0,"-1"0"0,3 0 0,-3 0 0,1 1 0,-1 1 0,0 1 0,0 1 0,2-2 0,1 1 0,-1 2 0,1-3 0,-2 3 0,0-2 0,-1-1 0,3 1 0,2-1 0,0 0 0,0 2 0,0 0 0,0 0 0,4 0 0,1-2 0,2-2 0,3 0 0,1 1 0,3 4 0,1 2 0,3 3 0,3 1 0,2-2 0,1 1 0,-4-4 0,2 5 0,-8-4 0,5 5 0,-5-6 0,1 1 0,-3-1 0,0-2 0,-2 0 0,0-2 0,-3-1 0,-2-1 0,-1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1:00.796"/>
    </inkml:context>
    <inkml:brush xml:id="br0">
      <inkml:brushProperty name="width" value="0.05" units="cm"/>
      <inkml:brushProperty name="height" value="0.05" units="cm"/>
      <inkml:brushProperty name="color" value="#E71224"/>
    </inkml:brush>
  </inkml:definitions>
  <inkml:trace contextRef="#ctx0" brushRef="#br0">1 1 24575,'0'10'0,"0"0"0,0-4 0,0 0 0,0-2 0,0 0 0,0 0 0,0 0 0,0 0 0,0 0 0,0 1 0,0-1 0,0 1 0,0 1 0,0 0 0,0 1 0,0 0 0,0-1 0,0-1 0,0 1 0,0-2 0,0 0 0,0 0 0,0 0 0,0-1 0,0-2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1:02.673"/>
    </inkml:context>
    <inkml:brush xml:id="br0">
      <inkml:brushProperty name="width" value="0.05" units="cm"/>
      <inkml:brushProperty name="height" value="0.05" units="cm"/>
      <inkml:brushProperty name="color" value="#E71224"/>
    </inkml:brush>
  </inkml:definitions>
  <inkml:trace contextRef="#ctx0" brushRef="#br0">0 0 24575,'18'0'0,"-4"0"0,-2 0 0,-3 0 0,-2 0 0,0 0 0,0 0 0,0 0 0,-2 0 0,0 0 0,0 0 0,1 0 0,0 0 0,-1 0 0,-1 0 0,0 0 0,0 0 0,0 0 0,1 0 0,0 0 0,2 0 0,-1 0 0,0 0 0,1 0 0,-1 0 0,-1 0 0,-1 0 0,0 0 0,0 0 0,1 0 0,0 0 0,0 0 0,1 0 0,-1 0 0,-1 0 0,2 0 0,0 0 0,0 0 0,-3 0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1:04.371"/>
    </inkml:context>
    <inkml:brush xml:id="br0">
      <inkml:brushProperty name="width" value="0.05" units="cm"/>
      <inkml:brushProperty name="height" value="0.05" units="cm"/>
      <inkml:brushProperty name="color" value="#E71224"/>
    </inkml:brush>
  </inkml:definitions>
  <inkml:trace contextRef="#ctx0" brushRef="#br0">1 1 24575,'0'8'0,"0"3"0,0 9 0,0 1 0,0 0 0,0-2 0,0-5 0,0 1 0,0-4 0,0 1 0,0-5 0,0 2 0,0 1 0,0-1 0,0-1 0,0 0 0,0-2 0,0 1 0,0-1 0,0 0 0,0-2 0,0 2 0,0-4 0,0 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1:05.547"/>
    </inkml:context>
    <inkml:brush xml:id="br0">
      <inkml:brushProperty name="width" value="0.05" units="cm"/>
      <inkml:brushProperty name="height" value="0.05" units="cm"/>
      <inkml:brushProperty name="color" value="#E71224"/>
    </inkml:brush>
  </inkml:definitions>
  <inkml:trace contextRef="#ctx0" brushRef="#br0">1 1 24575,'0'19'0,"0"12"0,0 30 0,0 9 0,0 10-551,0 11 551,2-7 0,2 9 0,3-7 0,2-6 0,0-6 137,-1-9-137,-2-12 0,-3-8 0,-2-2 0,-1-1 0,0-3 414,0 1-414,0-12 0,0 6 0,0-12 0,0 2 0,0-5 0,0 11 0,0-8 0,1 12 0,2-13 0,0 2 0,0-3 0,-2 0 0,-1-2 0,0-4 0,0 2 0,0-2 0,0 2 0,0-6 0,2 0 0,-1-8 0,1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1:06.939"/>
    </inkml:context>
    <inkml:brush xml:id="br0">
      <inkml:brushProperty name="width" value="0.05" units="cm"/>
      <inkml:brushProperty name="height" value="0.05" units="cm"/>
      <inkml:brushProperty name="color" value="#E71224"/>
    </inkml:brush>
  </inkml:definitions>
  <inkml:trace contextRef="#ctx0" brushRef="#br0">0 0 24575,'13'1'0,"2"3"0,-1 4 0,-1 5 0,-3 2 0,0 2 0,0-2 0,0-1 0,1 0 0,-1 2 0,-1 0 0,-1-1 0,1-1 0,-5-5 0,2 2 0,-4-4 0,1 3 0,0 0 0,1 0 0,-1-1 0,1-3 0,-1-1 0,-1-1 0,1-2 0,-1 0 0,0 0 0,0 0 0,0 1 0,-2-2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39.632"/>
    </inkml:context>
    <inkml:brush xml:id="br0">
      <inkml:brushProperty name="width" value="0.05" units="cm"/>
      <inkml:brushProperty name="height" value="0.05" units="cm"/>
      <inkml:brushProperty name="color" value="#E71224"/>
    </inkml:brush>
  </inkml:definitions>
  <inkml:trace contextRef="#ctx0" brushRef="#br0">1 0 24575,'0'6'0,"0"0"0,0-2 0,0 1 0,0 1 0,0-2 0,0 2 0,0 0 0,0-1 0,0 1 0,0-1 0,0-1 0,0 0 0,1 0 0,2 2 0,-1-1 0,0 1 0,-1-2 0,1-1 0,0 0 0,0 1 0,-2 0 0,0 1 0,0-1 0,2-2 0,0 0 0,0 0 0,0 0 0,-2 2 0,4 0 0,-3-1 0,3 1 0,-4-2 0,0-1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1:08.279"/>
    </inkml:context>
    <inkml:brush xml:id="br0">
      <inkml:brushProperty name="width" value="0.05" units="cm"/>
      <inkml:brushProperty name="height" value="0.05" units="cm"/>
      <inkml:brushProperty name="color" value="#E71224"/>
    </inkml:brush>
  </inkml:definitions>
  <inkml:trace contextRef="#ctx0" brushRef="#br0">195 1 24575,'0'6'0,"0"4"0,0-2 0,0 5 0,0 7 0,0-9 0,-2 7 0,-3-10 0,-1 4 0,-5 3 0,1-1 0,-2 1 0,1-5 0,2 0 0,1 0 0,2 0 0,-1 0 0,-1-1 0,1 0 0,0 1 0,0-1 0,1 1 0,-2 2 0,4-4 0,-1 3 0,3-4 0,0 2 0,-3 0 0,0 1 0,0 0 0,-1 0 0,2 0 0,0 0 0,0-2 0,0-1 0,2 0 0,-2-1 0,1-1 0,0-1 0,1-1 0,1 1 0,1 1 0,0-1 0,0 0 0,0-3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1:10.181"/>
    </inkml:context>
    <inkml:brush xml:id="br0">
      <inkml:brushProperty name="width" value="0.05" units="cm"/>
      <inkml:brushProperty name="height" value="0.05" units="cm"/>
      <inkml:brushProperty name="color" value="#E71224"/>
    </inkml:brush>
  </inkml:definitions>
  <inkml:trace contextRef="#ctx0" brushRef="#br0">0 1 24575,'0'23'0,"0"6"0,0-9 0,1 2 0,1-2 0,3-2 0,1-2 0,-2 4 0,0 0 0,-2-5 0,1-2 0,-1-2 0,-1-1 0,-1-1 0,0 1 0,0 1 0,2-3 0,0 3 0,1-4 0,-1 2 0,-2-1 0,0-1 0,0-2 0,0-1 0,0 1 0,0-1 0,0 0 0,0 0 0,0 0 0,0-1 0,0 0 0,0-2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41:12.443"/>
    </inkml:context>
    <inkml:brush xml:id="br0">
      <inkml:brushProperty name="width" value="0.05" units="cm"/>
      <inkml:brushProperty name="height" value="0.05" units="cm"/>
      <inkml:brushProperty name="color" value="#E71224"/>
    </inkml:brush>
  </inkml:definitions>
  <inkml:trace contextRef="#ctx0" brushRef="#br0">186 1 24575,'-4'1'0,"1"1"0,1 1 0,0-2 0,-1 2 0,0-1 0,-1 2 0,-3 0 0,-1-2 0,1 0 0,-1-1 0,1 1 0,0 1 0,0-1 0,0 0 0,-1 1 0,0 1 0,1 0 0,0 1 0,-1 2 0,-3-2 0,5 2 0,-2-2 0,3-3 0,-2 2 0,-1 0 0,3 0 0,1 1 0,-1-3 0,1-2 0,0 2 0,3 0 0,2 0 0,5-1 0,7-1 0,2 0 0,10 0 0,-9 0 0,8 3 0,-9 2 0,2 3 0,-1 0 0,-3-1 0,0-1 0,-1 0 0,-2 0 0,0 0 0,0-2 0,-1 0 0,1 0 0,0-1 0,-1 1 0,-1 1 0,-2-2 0,-1 3 0,-1-5 0,2 3 0,-1-3 0,-2 1 0,0 1 0,0 0 0,-1 1 0,1-2 0,-1 0 0,2 1 0,0-1 0,0 0 0,2 1 0,3 0 0,-4 1 0,4 1 0,-4 0 0,3 2 0,2-1 0,0 1 0,0-2 0,-1-1 0,1 1 0,-1 0 0,-1 0 0,0 0 0,-1-1 0,-2 1 0,2-2 0,-3 1 0,-1-3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43.968"/>
    </inkml:context>
    <inkml:brush xml:id="br0">
      <inkml:brushProperty name="width" value="0.05" units="cm"/>
      <inkml:brushProperty name="height" value="0.05" units="cm"/>
      <inkml:brushProperty name="color" value="#E71224"/>
    </inkml:brush>
  </inkml:definitions>
  <inkml:trace contextRef="#ctx0" brushRef="#br0">0 0 24575,'13'0'0,"2"0"0,16 0 0,2 0 0,0 0 0,9 0 0,-27 0 0,9 0 0,-17 0 0,3 0 0,-1 0 0,-1 0 0,-2 0 0,-1 0 0,-1 0 0,1 0 0,0 0 0,-2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45.241"/>
    </inkml:context>
    <inkml:brush xml:id="br0">
      <inkml:brushProperty name="width" value="0.05" units="cm"/>
      <inkml:brushProperty name="height" value="0.05" units="cm"/>
      <inkml:brushProperty name="color" value="#E71224"/>
    </inkml:brush>
  </inkml:definitions>
  <inkml:trace contextRef="#ctx0" brushRef="#br0">0 1 24575,'0'11'0,"1"3"0,1 4 0,1-1 0,4 0 0,0-4 0,-1 0 0,0-1 0,-1-3 0,0 1 0,0-1 0,-1-1 0,-1 1 0,1 1 0,-1 2 0,-1-3 0,3 3 0,-3-5 0,1 2 0,-1 0 0,-2 1 0,1-1 0,1-2 0,1-1 0,-1-3 0,-1 1 0,-1 0 0,0-2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30T13:36:46.849"/>
    </inkml:context>
    <inkml:brush xml:id="br0">
      <inkml:brushProperty name="width" value="0.05" units="cm"/>
      <inkml:brushProperty name="height" value="0.05" units="cm"/>
      <inkml:brushProperty name="color" value="#E71224"/>
    </inkml:brush>
  </inkml:definitions>
  <inkml:trace contextRef="#ctx0" brushRef="#br0">0 0 24575,'0'30'0,"0"-1"0,0 6 0,0 1 0,0 1 0,8 15 0,4 6 0,4 0 0,2 0 0,-3-15 0,-2 0 0,-1-5 0,3 0 0,-3-4 0,0-4 0,1 2 0,0 2 0,-3-10 0,3 6 0,-4-11 0,1 2 0,-2-1 0,-2-3 0,-3-4 0,-1-1 0,1-2 0,-1-1 0,1-1 0,-3-3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BE608F2-9A6B-7F17-76B1-405044A3B5DD}"/>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16387" name="Rectangle 3">
            <a:extLst>
              <a:ext uri="{FF2B5EF4-FFF2-40B4-BE49-F238E27FC236}">
                <a16:creationId xmlns:a16="http://schemas.microsoft.com/office/drawing/2014/main" id="{DA7D5C7B-6832-3EB8-F70F-69F6455D913D}"/>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16388" name="Rectangle 4">
            <a:extLst>
              <a:ext uri="{FF2B5EF4-FFF2-40B4-BE49-F238E27FC236}">
                <a16:creationId xmlns:a16="http://schemas.microsoft.com/office/drawing/2014/main" id="{0E75CABB-8B45-1DB2-79AB-849BB2C89CD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389" name="Rectangle 5">
            <a:extLst>
              <a:ext uri="{FF2B5EF4-FFF2-40B4-BE49-F238E27FC236}">
                <a16:creationId xmlns:a16="http://schemas.microsoft.com/office/drawing/2014/main" id="{8B26FFFA-A16B-E17E-2786-591F0C777A36}"/>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6390" name="Rectangle 6">
            <a:extLst>
              <a:ext uri="{FF2B5EF4-FFF2-40B4-BE49-F238E27FC236}">
                <a16:creationId xmlns:a16="http://schemas.microsoft.com/office/drawing/2014/main" id="{C793AD6C-3101-C4C9-5E7B-8900CFCA144A}"/>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16391" name="Rectangle 7">
            <a:extLst>
              <a:ext uri="{FF2B5EF4-FFF2-40B4-BE49-F238E27FC236}">
                <a16:creationId xmlns:a16="http://schemas.microsoft.com/office/drawing/2014/main" id="{43F8EE27-4D4E-3C2B-6C3F-B11430F9EA34}"/>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5C7DB97-4DB9-8048-8B9C-0630E915FA4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itchFamily="2" charset="0"/>
        <a:ea typeface="+mn-ea"/>
        <a:cs typeface="+mn-cs"/>
      </a:defRPr>
    </a:lvl1pPr>
    <a:lvl2pPr marL="457200" algn="l" rtl="0" fontAlgn="base">
      <a:spcBef>
        <a:spcPct val="30000"/>
      </a:spcBef>
      <a:spcAft>
        <a:spcPct val="0"/>
      </a:spcAft>
      <a:defRPr sz="1200" kern="1200">
        <a:solidFill>
          <a:schemeClr val="tx1"/>
        </a:solidFill>
        <a:latin typeface="Times" pitchFamily="2" charset="0"/>
        <a:ea typeface="+mn-ea"/>
        <a:cs typeface="+mn-cs"/>
      </a:defRPr>
    </a:lvl2pPr>
    <a:lvl3pPr marL="914400" algn="l" rtl="0" fontAlgn="base">
      <a:spcBef>
        <a:spcPct val="30000"/>
      </a:spcBef>
      <a:spcAft>
        <a:spcPct val="0"/>
      </a:spcAft>
      <a:defRPr sz="1200" kern="1200">
        <a:solidFill>
          <a:schemeClr val="tx1"/>
        </a:solidFill>
        <a:latin typeface="Times" pitchFamily="2" charset="0"/>
        <a:ea typeface="+mn-ea"/>
        <a:cs typeface="+mn-cs"/>
      </a:defRPr>
    </a:lvl3pPr>
    <a:lvl4pPr marL="1371600" algn="l" rtl="0" fontAlgn="base">
      <a:spcBef>
        <a:spcPct val="30000"/>
      </a:spcBef>
      <a:spcAft>
        <a:spcPct val="0"/>
      </a:spcAft>
      <a:defRPr sz="1200" kern="1200">
        <a:solidFill>
          <a:schemeClr val="tx1"/>
        </a:solidFill>
        <a:latin typeface="Times" pitchFamily="2" charset="0"/>
        <a:ea typeface="+mn-ea"/>
        <a:cs typeface="+mn-cs"/>
      </a:defRPr>
    </a:lvl4pPr>
    <a:lvl5pPr marL="1828800" algn="l" rtl="0" fontAlgn="base">
      <a:spcBef>
        <a:spcPct val="30000"/>
      </a:spcBef>
      <a:spcAft>
        <a:spcPct val="0"/>
      </a:spcAft>
      <a:defRPr sz="1200" kern="1200">
        <a:solidFill>
          <a:schemeClr val="tx1"/>
        </a:solidFill>
        <a:latin typeface="Time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int.lanl.gov/security/protectinfo/"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1462CC8-ADA5-4884-E199-A09146504526}"/>
              </a:ext>
            </a:extLst>
          </p:cNvPr>
          <p:cNvSpPr>
            <a:spLocks noGrp="1" noChangeArrowheads="1"/>
          </p:cNvSpPr>
          <p:nvPr>
            <p:ph type="sldNum" sz="quarter" idx="5"/>
          </p:nvPr>
        </p:nvSpPr>
        <p:spPr>
          <a:ln/>
        </p:spPr>
        <p:txBody>
          <a:bodyPr/>
          <a:lstStyle/>
          <a:p>
            <a:fld id="{7F2AB979-2DA5-1D4D-8F11-659380FE5E12}" type="slidenum">
              <a:rPr lang="en-US" altLang="en-US"/>
              <a:pPr/>
              <a:t>1</a:t>
            </a:fld>
            <a:endParaRPr lang="en-US" altLang="en-US"/>
          </a:p>
        </p:txBody>
      </p:sp>
      <p:sp>
        <p:nvSpPr>
          <p:cNvPr id="17410" name="Rectangle 1026">
            <a:extLst>
              <a:ext uri="{FF2B5EF4-FFF2-40B4-BE49-F238E27FC236}">
                <a16:creationId xmlns:a16="http://schemas.microsoft.com/office/drawing/2014/main" id="{93D9BBB7-1C74-9923-8BDA-E073389D675B}"/>
              </a:ext>
            </a:extLst>
          </p:cNvPr>
          <p:cNvSpPr>
            <a:spLocks noGrp="1" noRot="1" noChangeAspect="1" noChangeArrowheads="1" noTextEdit="1"/>
          </p:cNvSpPr>
          <p:nvPr>
            <p:ph type="sldImg"/>
          </p:nvPr>
        </p:nvSpPr>
        <p:spPr>
          <a:ln/>
        </p:spPr>
      </p:sp>
      <p:sp>
        <p:nvSpPr>
          <p:cNvPr id="17411" name="Rectangle 1027">
            <a:extLst>
              <a:ext uri="{FF2B5EF4-FFF2-40B4-BE49-F238E27FC236}">
                <a16:creationId xmlns:a16="http://schemas.microsoft.com/office/drawing/2014/main" id="{AB2CCD99-98D8-371C-656A-20FD27C5CACD}"/>
              </a:ext>
            </a:extLst>
          </p:cNvPr>
          <p:cNvSpPr>
            <a:spLocks noGrp="1" noChangeArrowheads="1"/>
          </p:cNvSpPr>
          <p:nvPr>
            <p:ph type="body" idx="1"/>
          </p:nvPr>
        </p:nvSpPr>
        <p:spPr/>
        <p:txBody>
          <a:bodyPr/>
          <a:lstStyle/>
          <a:p>
            <a:r>
              <a:rPr lang="en-US" altLang="en-US"/>
              <a:t>Presentation Title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1763990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10</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3648755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11</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1803101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12</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posterior</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1472197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13</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2824492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2393839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15</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347372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177279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17</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3787095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18</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3358463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19</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1077269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Data, want to fit a model.</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1262205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20</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3562908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1462CC8-ADA5-4884-E199-A09146504526}"/>
              </a:ext>
            </a:extLst>
          </p:cNvPr>
          <p:cNvSpPr>
            <a:spLocks noGrp="1" noChangeArrowheads="1"/>
          </p:cNvSpPr>
          <p:nvPr>
            <p:ph type="sldNum" sz="quarter" idx="5"/>
          </p:nvPr>
        </p:nvSpPr>
        <p:spPr>
          <a:ln/>
        </p:spPr>
        <p:txBody>
          <a:bodyPr/>
          <a:lstStyle/>
          <a:p>
            <a:fld id="{7F2AB979-2DA5-1D4D-8F11-659380FE5E12}" type="slidenum">
              <a:rPr lang="en-US" altLang="en-US"/>
              <a:pPr/>
              <a:t>21</a:t>
            </a:fld>
            <a:endParaRPr lang="en-US" altLang="en-US"/>
          </a:p>
        </p:txBody>
      </p:sp>
      <p:sp>
        <p:nvSpPr>
          <p:cNvPr id="17410" name="Rectangle 1026">
            <a:extLst>
              <a:ext uri="{FF2B5EF4-FFF2-40B4-BE49-F238E27FC236}">
                <a16:creationId xmlns:a16="http://schemas.microsoft.com/office/drawing/2014/main" id="{93D9BBB7-1C74-9923-8BDA-E073389D675B}"/>
              </a:ext>
            </a:extLst>
          </p:cNvPr>
          <p:cNvSpPr>
            <a:spLocks noGrp="1" noRot="1" noChangeAspect="1" noChangeArrowheads="1" noTextEdit="1"/>
          </p:cNvSpPr>
          <p:nvPr>
            <p:ph type="sldImg"/>
          </p:nvPr>
        </p:nvSpPr>
        <p:spPr>
          <a:ln/>
        </p:spPr>
      </p:sp>
      <p:sp>
        <p:nvSpPr>
          <p:cNvPr id="17411" name="Rectangle 1027">
            <a:extLst>
              <a:ext uri="{FF2B5EF4-FFF2-40B4-BE49-F238E27FC236}">
                <a16:creationId xmlns:a16="http://schemas.microsoft.com/office/drawing/2014/main" id="{AB2CCD99-98D8-371C-656A-20FD27C5CACD}"/>
              </a:ext>
            </a:extLst>
          </p:cNvPr>
          <p:cNvSpPr>
            <a:spLocks noGrp="1" noChangeArrowheads="1"/>
          </p:cNvSpPr>
          <p:nvPr>
            <p:ph type="body" idx="1"/>
          </p:nvPr>
        </p:nvSpPr>
        <p:spPr/>
        <p:txBody>
          <a:bodyPr/>
          <a:lstStyle/>
          <a:p>
            <a:r>
              <a:rPr lang="en-US" altLang="en-US"/>
              <a:t>Presentation Title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164185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22</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277842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23</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354469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1110972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1462CC8-ADA5-4884-E199-A09146504526}"/>
              </a:ext>
            </a:extLst>
          </p:cNvPr>
          <p:cNvSpPr>
            <a:spLocks noGrp="1" noChangeArrowheads="1"/>
          </p:cNvSpPr>
          <p:nvPr>
            <p:ph type="sldNum" sz="quarter" idx="5"/>
          </p:nvPr>
        </p:nvSpPr>
        <p:spPr>
          <a:ln/>
        </p:spPr>
        <p:txBody>
          <a:bodyPr/>
          <a:lstStyle/>
          <a:p>
            <a:fld id="{7F2AB979-2DA5-1D4D-8F11-659380FE5E12}" type="slidenum">
              <a:rPr lang="en-US" altLang="en-US"/>
              <a:pPr/>
              <a:t>25</a:t>
            </a:fld>
            <a:endParaRPr lang="en-US" altLang="en-US"/>
          </a:p>
        </p:txBody>
      </p:sp>
      <p:sp>
        <p:nvSpPr>
          <p:cNvPr id="17410" name="Rectangle 1026">
            <a:extLst>
              <a:ext uri="{FF2B5EF4-FFF2-40B4-BE49-F238E27FC236}">
                <a16:creationId xmlns:a16="http://schemas.microsoft.com/office/drawing/2014/main" id="{93D9BBB7-1C74-9923-8BDA-E073389D675B}"/>
              </a:ext>
            </a:extLst>
          </p:cNvPr>
          <p:cNvSpPr>
            <a:spLocks noGrp="1" noRot="1" noChangeAspect="1" noChangeArrowheads="1" noTextEdit="1"/>
          </p:cNvSpPr>
          <p:nvPr>
            <p:ph type="sldImg"/>
          </p:nvPr>
        </p:nvSpPr>
        <p:spPr>
          <a:ln/>
        </p:spPr>
      </p:sp>
      <p:sp>
        <p:nvSpPr>
          <p:cNvPr id="17411" name="Rectangle 1027">
            <a:extLst>
              <a:ext uri="{FF2B5EF4-FFF2-40B4-BE49-F238E27FC236}">
                <a16:creationId xmlns:a16="http://schemas.microsoft.com/office/drawing/2014/main" id="{AB2CCD99-98D8-371C-656A-20FD27C5CACD}"/>
              </a:ext>
            </a:extLst>
          </p:cNvPr>
          <p:cNvSpPr>
            <a:spLocks noGrp="1" noChangeArrowheads="1"/>
          </p:cNvSpPr>
          <p:nvPr>
            <p:ph type="body" idx="1"/>
          </p:nvPr>
        </p:nvSpPr>
        <p:spPr/>
        <p:txBody>
          <a:bodyPr/>
          <a:lstStyle/>
          <a:p>
            <a:r>
              <a:rPr lang="en-US" altLang="en-US"/>
              <a:t>Presentation Title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3509398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27</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4196251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28</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2105228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29</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2131895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Frequentist approach, minimize least squares. Variance estimated in the frequentist way.</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1754309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30</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1782192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31</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This is essentially what Gibbs assumed in setting up statistical mechanics; maximum entropy distribution.</a:t>
            </a:r>
          </a:p>
        </p:txBody>
      </p:sp>
    </p:spTree>
    <p:extLst>
      <p:ext uri="{BB962C8B-B14F-4D97-AF65-F5344CB8AC3E}">
        <p14:creationId xmlns:p14="http://schemas.microsoft.com/office/powerpoint/2010/main" val="2549394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32</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2351392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33</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2832096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a:t>Content Slide Notes</a:t>
            </a:r>
          </a:p>
          <a:p>
            <a:r>
              <a:rPr lang="en-US" altLang="en-US">
                <a:solidFill>
                  <a:srgbClr val="000000"/>
                </a:solidFill>
                <a:latin typeface="Helvetica" pitchFamily="2" charset="0"/>
              </a:rPr>
              <a:t>“UNCLASSIFIED”  marking of slides is not a security requirement and may be deleted from the Slide Master (View › Master › Slide Master). In general, slides should be marked “UNCLASSIFIED” if there is potential for confusion or misinterpretation of something that could be deemed classified. For guidance on marking slides containing classified and unclassified controlled information, see the Protecting Information Web site at </a:t>
            </a:r>
            <a:r>
              <a:rPr lang="en-US" altLang="en-US">
                <a:hlinkClick r:id="rId3"/>
              </a:rPr>
              <a:t>http://int.lanl.gov/security/protectinfo/</a:t>
            </a:r>
            <a:r>
              <a:rPr lang="en-US" altLang="en-US">
                <a:solidFill>
                  <a:srgbClr val="000000"/>
                </a:solidFill>
                <a:latin typeface="Helvetica" pitchFamily="2" charset="0"/>
              </a:rPr>
              <a:t>.</a:t>
            </a:r>
          </a:p>
        </p:txBody>
      </p:sp>
    </p:spTree>
    <p:extLst>
      <p:ext uri="{BB962C8B-B14F-4D97-AF65-F5344CB8AC3E}">
        <p14:creationId xmlns:p14="http://schemas.microsoft.com/office/powerpoint/2010/main" val="4277788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35</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If the NN is trying to make a relation between observation and state, a prior of invariant measure should be a statement of maximum ignorance about how y and x are related.</a:t>
            </a:r>
          </a:p>
        </p:txBody>
      </p:sp>
    </p:spTree>
    <p:extLst>
      <p:ext uri="{BB962C8B-B14F-4D97-AF65-F5344CB8AC3E}">
        <p14:creationId xmlns:p14="http://schemas.microsoft.com/office/powerpoint/2010/main" val="62309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36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298444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4</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Bayesian Alternative</a:t>
            </a:r>
          </a:p>
        </p:txBody>
      </p:sp>
    </p:spTree>
    <p:extLst>
      <p:ext uri="{BB962C8B-B14F-4D97-AF65-F5344CB8AC3E}">
        <p14:creationId xmlns:p14="http://schemas.microsoft.com/office/powerpoint/2010/main" val="1187232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5</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Likelihood corresponds with ordinary least squares: Maximum likelihood estimate</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3707765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6</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Have to choose some priors, so we pick priors that make our life easy</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3035535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7</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t>We get a distribution out: quantified epistemic uncertainty, not just sigma (aleatoric uncertainty)</a:t>
            </a:r>
            <a:endParaRPr lang="en-US" altLang="en-US" dirty="0">
              <a:solidFill>
                <a:srgbClr val="000000"/>
              </a:solidFill>
              <a:latin typeface="Helvetica" pitchFamily="2" charset="0"/>
            </a:endParaRPr>
          </a:p>
        </p:txBody>
      </p:sp>
    </p:spTree>
    <p:extLst>
      <p:ext uri="{BB962C8B-B14F-4D97-AF65-F5344CB8AC3E}">
        <p14:creationId xmlns:p14="http://schemas.microsoft.com/office/powerpoint/2010/main" val="234975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8</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64628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830CBB-A306-AACB-57AA-EC0F245DC501}"/>
              </a:ext>
            </a:extLst>
          </p:cNvPr>
          <p:cNvSpPr>
            <a:spLocks noGrp="1" noChangeArrowheads="1"/>
          </p:cNvSpPr>
          <p:nvPr>
            <p:ph type="sldNum" sz="quarter" idx="5"/>
          </p:nvPr>
        </p:nvSpPr>
        <p:spPr>
          <a:ln/>
        </p:spPr>
        <p:txBody>
          <a:bodyPr/>
          <a:lstStyle/>
          <a:p>
            <a:fld id="{963D9035-7B16-EA49-AD7D-404AFB638A2D}" type="slidenum">
              <a:rPr lang="en-US" altLang="en-US"/>
              <a:pPr/>
              <a:t>9</a:t>
            </a:fld>
            <a:endParaRPr lang="en-US" altLang="en-US"/>
          </a:p>
        </p:txBody>
      </p:sp>
      <p:sp>
        <p:nvSpPr>
          <p:cNvPr id="18434" name="Rectangle 2">
            <a:extLst>
              <a:ext uri="{FF2B5EF4-FFF2-40B4-BE49-F238E27FC236}">
                <a16:creationId xmlns:a16="http://schemas.microsoft.com/office/drawing/2014/main" id="{29BF93E1-93BF-D6E0-B935-B704D4E8CD7E}"/>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451C436C-C15D-05E9-FB26-BF84AA81B55F}"/>
              </a:ext>
            </a:extLst>
          </p:cNvPr>
          <p:cNvSpPr>
            <a:spLocks noGrp="1" noChangeArrowheads="1"/>
          </p:cNvSpPr>
          <p:nvPr>
            <p:ph type="body" idx="1"/>
          </p:nvPr>
        </p:nvSpPr>
        <p:spPr/>
        <p:txBody>
          <a:bodyPr/>
          <a:lstStyle/>
          <a:p>
            <a:r>
              <a:rPr lang="en-US" altLang="en-US" dirty="0">
                <a:solidFill>
                  <a:srgbClr val="000000"/>
                </a:solidFill>
                <a:latin typeface="Helvetica" pitchFamily="2" charset="0"/>
              </a:rPr>
              <a:t>Local minima correspond to modes of </a:t>
            </a:r>
          </a:p>
          <a:p>
            <a:r>
              <a:rPr lang="en-US" altLang="en-US" dirty="0">
                <a:solidFill>
                  <a:srgbClr val="000000"/>
                </a:solidFill>
                <a:latin typeface="Helvetica" pitchFamily="2" charset="0"/>
              </a:rPr>
              <a:t>If No Regularization, we can treat last term as a constant—uniform priors</a:t>
            </a:r>
          </a:p>
        </p:txBody>
      </p:sp>
    </p:spTree>
    <p:extLst>
      <p:ext uri="{BB962C8B-B14F-4D97-AF65-F5344CB8AC3E}">
        <p14:creationId xmlns:p14="http://schemas.microsoft.com/office/powerpoint/2010/main" val="2376844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B3E6110-0F43-B86D-8A72-1516C7150EDE}"/>
              </a:ext>
            </a:extLst>
          </p:cNvPr>
          <p:cNvSpPr>
            <a:spLocks noGrp="1" noChangeArrowheads="1"/>
          </p:cNvSpPr>
          <p:nvPr>
            <p:ph type="ctrTitle"/>
          </p:nvPr>
        </p:nvSpPr>
        <p:spPr>
          <a:xfrm>
            <a:off x="457200" y="1752600"/>
            <a:ext cx="8229600" cy="1143000"/>
          </a:xfrm>
        </p:spPr>
        <p:txBody>
          <a:bodyPr anchor="ctr"/>
          <a:lstStyle>
            <a:lvl1pPr algn="ctr">
              <a:defRPr sz="4400"/>
            </a:lvl1pPr>
          </a:lstStyle>
          <a:p>
            <a:pPr lvl="0"/>
            <a:r>
              <a:rPr lang="en-US" altLang="en-US" noProof="0"/>
              <a:t>Click to edit Master title style</a:t>
            </a:r>
          </a:p>
        </p:txBody>
      </p:sp>
      <p:sp>
        <p:nvSpPr>
          <p:cNvPr id="6147" name="Rectangle 3">
            <a:extLst>
              <a:ext uri="{FF2B5EF4-FFF2-40B4-BE49-F238E27FC236}">
                <a16:creationId xmlns:a16="http://schemas.microsoft.com/office/drawing/2014/main" id="{39E85C6F-CACE-D4DE-A788-28D09FC3C276}"/>
              </a:ext>
            </a:extLst>
          </p:cNvPr>
          <p:cNvSpPr>
            <a:spLocks noGrp="1" noChangeArrowheads="1"/>
          </p:cNvSpPr>
          <p:nvPr>
            <p:ph type="subTitle" idx="1"/>
          </p:nvPr>
        </p:nvSpPr>
        <p:spPr>
          <a:xfrm>
            <a:off x="1371600" y="3352800"/>
            <a:ext cx="6400800" cy="1752600"/>
          </a:xfrm>
        </p:spPr>
        <p:txBody>
          <a:bodyPr/>
          <a:lstStyle>
            <a:lvl1pPr marL="0" indent="0" algn="ctr">
              <a:buFont typeface="Times" pitchFamily="2" charset="0"/>
              <a:buNone/>
              <a:defRPr sz="3200"/>
            </a:lvl1pPr>
          </a:lstStyle>
          <a:p>
            <a:pPr lvl="0"/>
            <a:r>
              <a:rPr lang="en-US" altLang="en-US" noProof="0"/>
              <a:t>Click to edit Master subtitle style</a:t>
            </a:r>
          </a:p>
        </p:txBody>
      </p:sp>
      <p:sp>
        <p:nvSpPr>
          <p:cNvPr id="6150" name="Text Box 6">
            <a:extLst>
              <a:ext uri="{FF2B5EF4-FFF2-40B4-BE49-F238E27FC236}">
                <a16:creationId xmlns:a16="http://schemas.microsoft.com/office/drawing/2014/main" id="{AF7BB2BF-77AA-D9DE-2B5B-39DDFE44DFBF}"/>
              </a:ext>
            </a:extLst>
          </p:cNvPr>
          <p:cNvSpPr txBox="1">
            <a:spLocks noChangeArrowheads="1"/>
          </p:cNvSpPr>
          <p:nvPr userDrawn="1"/>
        </p:nvSpPr>
        <p:spPr bwMode="auto">
          <a:xfrm>
            <a:off x="3632200" y="38100"/>
            <a:ext cx="1828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solidFill>
                  <a:schemeClr val="bg2"/>
                </a:solidFill>
                <a:latin typeface="Arial" panose="020B0604020202020204" pitchFamily="34" charset="0"/>
              </a:rPr>
              <a:t>U N C L A S S I F I E D</a:t>
            </a:r>
            <a:endParaRPr lang="en-US" altLang="en-US" sz="1000">
              <a:solidFill>
                <a:schemeClr val="bg2"/>
              </a:solidFill>
            </a:endParaRPr>
          </a:p>
        </p:txBody>
      </p:sp>
      <p:pic>
        <p:nvPicPr>
          <p:cNvPr id="6155" name="Picture 11">
            <a:extLst>
              <a:ext uri="{FF2B5EF4-FFF2-40B4-BE49-F238E27FC236}">
                <a16:creationId xmlns:a16="http://schemas.microsoft.com/office/drawing/2014/main" id="{51B46917-664D-9860-E4ED-AE4DC9BB9FD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88275" y="6496050"/>
            <a:ext cx="920750" cy="212725"/>
          </a:xfrm>
          <a:prstGeom prst="rect">
            <a:avLst/>
          </a:prstGeom>
          <a:noFill/>
          <a:extLst>
            <a:ext uri="{909E8E84-426E-40DD-AFC4-6F175D3DCCD1}">
              <a14:hiddenFill xmlns:a14="http://schemas.microsoft.com/office/drawing/2010/main">
                <a:solidFill>
                  <a:srgbClr val="FFFFFF"/>
                </a:solidFill>
              </a14:hiddenFill>
            </a:ext>
          </a:extLst>
        </p:spPr>
      </p:pic>
      <p:sp>
        <p:nvSpPr>
          <p:cNvPr id="6156" name="Text Box 12">
            <a:extLst>
              <a:ext uri="{FF2B5EF4-FFF2-40B4-BE49-F238E27FC236}">
                <a16:creationId xmlns:a16="http://schemas.microsoft.com/office/drawing/2014/main" id="{61C0712D-620C-BA16-D490-8E85D911BC43}"/>
              </a:ext>
            </a:extLst>
          </p:cNvPr>
          <p:cNvSpPr txBox="1">
            <a:spLocks noChangeArrowheads="1"/>
          </p:cNvSpPr>
          <p:nvPr userDrawn="1"/>
        </p:nvSpPr>
        <p:spPr bwMode="auto">
          <a:xfrm>
            <a:off x="3708400" y="6188075"/>
            <a:ext cx="1828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solidFill>
                  <a:schemeClr val="bg2"/>
                </a:solidFill>
                <a:latin typeface="Arial" panose="020B0604020202020204" pitchFamily="34" charset="0"/>
              </a:rPr>
              <a:t>U N C L A S S I F I E D</a:t>
            </a:r>
            <a:endParaRPr lang="en-US" altLang="en-US" sz="1000">
              <a:solidFill>
                <a:schemeClr val="bg2"/>
              </a:solidFill>
            </a:endParaRPr>
          </a:p>
        </p:txBody>
      </p:sp>
      <p:pic>
        <p:nvPicPr>
          <p:cNvPr id="6157" name="Picture 13">
            <a:extLst>
              <a:ext uri="{FF2B5EF4-FFF2-40B4-BE49-F238E27FC236}">
                <a16:creationId xmlns:a16="http://schemas.microsoft.com/office/drawing/2014/main" id="{0A51C95B-D9E5-A35B-C756-91E135A0AE6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0500" y="5791200"/>
            <a:ext cx="1430338" cy="6604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8228E54A-8AB8-E097-2063-F21BAB219B4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57200" y="6497638"/>
            <a:ext cx="2733675" cy="133350"/>
          </a:xfrm>
          <a:prstGeom prst="rect">
            <a:avLst/>
          </a:prstGeom>
          <a:noFill/>
          <a:extLst>
            <a:ext uri="{909E8E84-426E-40DD-AFC4-6F175D3DCCD1}">
              <a14:hiddenFill xmlns:a14="http://schemas.microsoft.com/office/drawing/2010/main">
                <a:solidFill>
                  <a:srgbClr val="FFFFFF"/>
                </a:solidFill>
              </a14:hiddenFill>
            </a:ext>
          </a:extLst>
        </p:spPr>
      </p:pic>
      <p:sp>
        <p:nvSpPr>
          <p:cNvPr id="6159" name="Line 15">
            <a:extLst>
              <a:ext uri="{FF2B5EF4-FFF2-40B4-BE49-F238E27FC236}">
                <a16:creationId xmlns:a16="http://schemas.microsoft.com/office/drawing/2014/main" id="{C1F50346-6997-9F79-A600-77BF2B66A157}"/>
              </a:ext>
            </a:extLst>
          </p:cNvPr>
          <p:cNvSpPr>
            <a:spLocks noChangeShapeType="1"/>
          </p:cNvSpPr>
          <p:nvPr userDrawn="1"/>
        </p:nvSpPr>
        <p:spPr bwMode="auto">
          <a:xfrm>
            <a:off x="1241425" y="6430963"/>
            <a:ext cx="7445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0" name="Line 16">
            <a:extLst>
              <a:ext uri="{FF2B5EF4-FFF2-40B4-BE49-F238E27FC236}">
                <a16:creationId xmlns:a16="http://schemas.microsoft.com/office/drawing/2014/main" id="{5AA66BBB-2424-0170-5FC0-E5DFF7431E94}"/>
              </a:ext>
            </a:extLst>
          </p:cNvPr>
          <p:cNvSpPr>
            <a:spLocks noChangeShapeType="1"/>
          </p:cNvSpPr>
          <p:nvPr userDrawn="1"/>
        </p:nvSpPr>
        <p:spPr bwMode="auto">
          <a:xfrm>
            <a:off x="463550" y="6430963"/>
            <a:ext cx="35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C8EBE-5138-56D6-E026-E319072EE4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CDD685-F3A0-E713-A507-4314A0CB59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9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6A44C8-605E-4FF5-A3EB-3455BA54BFA9}"/>
              </a:ext>
            </a:extLst>
          </p:cNvPr>
          <p:cNvSpPr>
            <a:spLocks noGrp="1"/>
          </p:cNvSpPr>
          <p:nvPr>
            <p:ph type="title" orient="vert"/>
          </p:nvPr>
        </p:nvSpPr>
        <p:spPr>
          <a:xfrm>
            <a:off x="6600825" y="304800"/>
            <a:ext cx="2085975" cy="53086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8BE2DD-7A89-7159-9CBE-A1B3485C2C39}"/>
              </a:ext>
            </a:extLst>
          </p:cNvPr>
          <p:cNvSpPr>
            <a:spLocks noGrp="1"/>
          </p:cNvSpPr>
          <p:nvPr>
            <p:ph type="body" orient="vert" idx="1"/>
          </p:nvPr>
        </p:nvSpPr>
        <p:spPr>
          <a:xfrm>
            <a:off x="342900" y="304800"/>
            <a:ext cx="6105525" cy="530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59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EA68-65A5-3446-4846-E0E79AC049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9B932-D9FA-629A-D4C5-AD246A8173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28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1FCF-F09C-241E-993F-B1B55287075E}"/>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68D4E2-EF2F-ABB2-5479-7251FFA80D23}"/>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338503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AE0D-B484-0D83-F9BF-15FD117DC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0FD3A-4681-0E9F-188F-8C737DCEC2B5}"/>
              </a:ext>
            </a:extLst>
          </p:cNvPr>
          <p:cNvSpPr>
            <a:spLocks noGrp="1"/>
          </p:cNvSpPr>
          <p:nvPr>
            <p:ph sz="half" idx="1"/>
          </p:nvPr>
        </p:nvSpPr>
        <p:spPr>
          <a:xfrm>
            <a:off x="342900" y="1460500"/>
            <a:ext cx="4095750"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521C03-7385-E122-F0B5-B564EC9657BC}"/>
              </a:ext>
            </a:extLst>
          </p:cNvPr>
          <p:cNvSpPr>
            <a:spLocks noGrp="1"/>
          </p:cNvSpPr>
          <p:nvPr>
            <p:ph sz="half" idx="2"/>
          </p:nvPr>
        </p:nvSpPr>
        <p:spPr>
          <a:xfrm>
            <a:off x="4591050" y="1460500"/>
            <a:ext cx="4095750" cy="415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892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41EA0-FDD6-2A95-0B5A-590D5C0AF5C6}"/>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F53ADD-14BE-9BE7-C468-158D3E659D3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DA8040-5EF7-731E-8FB9-48582C2716A7}"/>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1EDBCB-F42B-9127-6395-72D0BD7B940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6AB27A-C6A3-8373-3386-F23BCCF7B11E}"/>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53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DDC6-BE41-28F1-E577-0F53A9080B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6196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89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4AF0C-73A2-FAFE-9E5A-4144156B55C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AFE35E-7026-112C-14F5-0C937C0EB6B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930701-D0B9-4C5C-0B89-44B07882780D}"/>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7492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59A1-A0C2-4E63-FA76-1601F4A3108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635B13-D1CC-8573-E3A9-4B9075AA0E1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AD9E9D-FEB9-E900-EA81-2DE3596DA40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07912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6A1903D-69B7-C6FE-4683-627A5072F27C}"/>
              </a:ext>
            </a:extLst>
          </p:cNvPr>
          <p:cNvSpPr>
            <a:spLocks noGrp="1" noChangeArrowheads="1"/>
          </p:cNvSpPr>
          <p:nvPr>
            <p:ph type="title"/>
          </p:nvPr>
        </p:nvSpPr>
        <p:spPr bwMode="auto">
          <a:xfrm>
            <a:off x="342900" y="304800"/>
            <a:ext cx="8343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2FE1D88-B2C4-BD85-0DFF-D7EB0D8F9293}"/>
              </a:ext>
            </a:extLst>
          </p:cNvPr>
          <p:cNvSpPr>
            <a:spLocks noGrp="1" noChangeArrowheads="1"/>
          </p:cNvSpPr>
          <p:nvPr>
            <p:ph type="body" idx="1"/>
          </p:nvPr>
        </p:nvSpPr>
        <p:spPr bwMode="auto">
          <a:xfrm>
            <a:off x="342900" y="1460500"/>
            <a:ext cx="83439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pic>
        <p:nvPicPr>
          <p:cNvPr id="1031" name="Picture 7">
            <a:extLst>
              <a:ext uri="{FF2B5EF4-FFF2-40B4-BE49-F238E27FC236}">
                <a16:creationId xmlns:a16="http://schemas.microsoft.com/office/drawing/2014/main" id="{BFCCF86A-01C0-5458-B51E-D9193DA65B0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788275" y="6496050"/>
            <a:ext cx="920750" cy="212725"/>
          </a:xfrm>
          <a:prstGeom prst="rect">
            <a:avLst/>
          </a:prstGeom>
          <a:noFill/>
          <a:extLst>
            <a:ext uri="{909E8E84-426E-40DD-AFC4-6F175D3DCCD1}">
              <a14:hiddenFill xmlns:a14="http://schemas.microsoft.com/office/drawing/2010/main">
                <a:solidFill>
                  <a:srgbClr val="FFFFFF"/>
                </a:solidFill>
              </a14:hiddenFill>
            </a:ext>
          </a:extLst>
        </p:spPr>
      </p:pic>
      <p:sp>
        <p:nvSpPr>
          <p:cNvPr id="1032" name="Text Box 8">
            <a:extLst>
              <a:ext uri="{FF2B5EF4-FFF2-40B4-BE49-F238E27FC236}">
                <a16:creationId xmlns:a16="http://schemas.microsoft.com/office/drawing/2014/main" id="{DDB218BD-1757-4B29-0A1F-88D496B59F12}"/>
              </a:ext>
            </a:extLst>
          </p:cNvPr>
          <p:cNvSpPr txBox="1">
            <a:spLocks noChangeArrowheads="1"/>
          </p:cNvSpPr>
          <p:nvPr userDrawn="1"/>
        </p:nvSpPr>
        <p:spPr bwMode="auto">
          <a:xfrm>
            <a:off x="3708400" y="6188075"/>
            <a:ext cx="1828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solidFill>
                  <a:schemeClr val="bg2"/>
                </a:solidFill>
                <a:latin typeface="Arial" panose="020B0604020202020204" pitchFamily="34" charset="0"/>
              </a:rPr>
              <a:t>U N C L A S S I F I E D</a:t>
            </a:r>
            <a:endParaRPr lang="en-US" altLang="en-US" sz="1000">
              <a:solidFill>
                <a:schemeClr val="bg2"/>
              </a:solidFill>
            </a:endParaRPr>
          </a:p>
        </p:txBody>
      </p:sp>
      <p:sp>
        <p:nvSpPr>
          <p:cNvPr id="1033" name="Text Box 9">
            <a:extLst>
              <a:ext uri="{FF2B5EF4-FFF2-40B4-BE49-F238E27FC236}">
                <a16:creationId xmlns:a16="http://schemas.microsoft.com/office/drawing/2014/main" id="{3903CFC9-7345-A99B-D8F5-5B870FF2CE42}"/>
              </a:ext>
            </a:extLst>
          </p:cNvPr>
          <p:cNvSpPr txBox="1">
            <a:spLocks noChangeArrowheads="1"/>
          </p:cNvSpPr>
          <p:nvPr userDrawn="1"/>
        </p:nvSpPr>
        <p:spPr bwMode="auto">
          <a:xfrm>
            <a:off x="3632200" y="38100"/>
            <a:ext cx="1828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solidFill>
                  <a:schemeClr val="bg2"/>
                </a:solidFill>
                <a:latin typeface="Arial" panose="020B0604020202020204" pitchFamily="34" charset="0"/>
              </a:rPr>
              <a:t>U N C L A S S I F I E D</a:t>
            </a:r>
            <a:endParaRPr lang="en-US" altLang="en-US" sz="1000">
              <a:solidFill>
                <a:schemeClr val="bg2"/>
              </a:solidFill>
            </a:endParaRPr>
          </a:p>
        </p:txBody>
      </p:sp>
      <p:pic>
        <p:nvPicPr>
          <p:cNvPr id="1034" name="Picture 10">
            <a:extLst>
              <a:ext uri="{FF2B5EF4-FFF2-40B4-BE49-F238E27FC236}">
                <a16:creationId xmlns:a16="http://schemas.microsoft.com/office/drawing/2014/main" id="{48B2DDE0-D797-31CC-B7DF-85148AF33291}"/>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90500" y="5791200"/>
            <a:ext cx="1430338" cy="6604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E037FE94-90C5-848A-C6BA-DE95A782282D}"/>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57200" y="6497638"/>
            <a:ext cx="2733675" cy="133350"/>
          </a:xfrm>
          <a:prstGeom prst="rect">
            <a:avLst/>
          </a:prstGeom>
          <a:noFill/>
          <a:extLst>
            <a:ext uri="{909E8E84-426E-40DD-AFC4-6F175D3DCCD1}">
              <a14:hiddenFill xmlns:a14="http://schemas.microsoft.com/office/drawing/2010/main">
                <a:solidFill>
                  <a:srgbClr val="FFFFFF"/>
                </a:solidFill>
              </a14:hiddenFill>
            </a:ext>
          </a:extLst>
        </p:spPr>
      </p:pic>
      <p:sp>
        <p:nvSpPr>
          <p:cNvPr id="1036" name="Line 12">
            <a:extLst>
              <a:ext uri="{FF2B5EF4-FFF2-40B4-BE49-F238E27FC236}">
                <a16:creationId xmlns:a16="http://schemas.microsoft.com/office/drawing/2014/main" id="{6670BE40-2D55-9A28-64B5-56DAAD1F8B7F}"/>
              </a:ext>
            </a:extLst>
          </p:cNvPr>
          <p:cNvSpPr>
            <a:spLocks noChangeShapeType="1"/>
          </p:cNvSpPr>
          <p:nvPr userDrawn="1"/>
        </p:nvSpPr>
        <p:spPr bwMode="auto">
          <a:xfrm>
            <a:off x="1241425" y="6430963"/>
            <a:ext cx="74453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Line 13">
            <a:extLst>
              <a:ext uri="{FF2B5EF4-FFF2-40B4-BE49-F238E27FC236}">
                <a16:creationId xmlns:a16="http://schemas.microsoft.com/office/drawing/2014/main" id="{1BB47108-4A0B-1B12-D56F-F047601BC07A}"/>
              </a:ext>
            </a:extLst>
          </p:cNvPr>
          <p:cNvSpPr>
            <a:spLocks noChangeShapeType="1"/>
          </p:cNvSpPr>
          <p:nvPr userDrawn="1"/>
        </p:nvSpPr>
        <p:spPr bwMode="auto">
          <a:xfrm>
            <a:off x="463550" y="6430963"/>
            <a:ext cx="355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Line 14">
            <a:extLst>
              <a:ext uri="{FF2B5EF4-FFF2-40B4-BE49-F238E27FC236}">
                <a16:creationId xmlns:a16="http://schemas.microsoft.com/office/drawing/2014/main" id="{AF7CA35A-ABDD-575E-DB78-78C5164C2A7E}"/>
              </a:ext>
            </a:extLst>
          </p:cNvPr>
          <p:cNvSpPr>
            <a:spLocks noChangeShapeType="1"/>
          </p:cNvSpPr>
          <p:nvPr userDrawn="1"/>
        </p:nvSpPr>
        <p:spPr bwMode="auto">
          <a:xfrm flipV="1">
            <a:off x="457200" y="1257300"/>
            <a:ext cx="8229600" cy="12700"/>
          </a:xfrm>
          <a:prstGeom prst="line">
            <a:avLst/>
          </a:prstGeom>
          <a:noFill/>
          <a:ln w="38100">
            <a:solidFill>
              <a:srgbClr val="FFB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800" b="1" kern="1200">
          <a:solidFill>
            <a:srgbClr val="24459C"/>
          </a:solidFill>
          <a:latin typeface="+mj-lt"/>
          <a:ea typeface="+mj-ea"/>
          <a:cs typeface="+mj-cs"/>
        </a:defRPr>
      </a:lvl1pPr>
      <a:lvl2pPr algn="l" rtl="0" fontAlgn="base">
        <a:spcBef>
          <a:spcPct val="0"/>
        </a:spcBef>
        <a:spcAft>
          <a:spcPct val="0"/>
        </a:spcAft>
        <a:defRPr sz="2800" b="1">
          <a:solidFill>
            <a:srgbClr val="24459C"/>
          </a:solidFill>
          <a:latin typeface="Arial" panose="020B0604020202020204" pitchFamily="34" charset="0"/>
        </a:defRPr>
      </a:lvl2pPr>
      <a:lvl3pPr algn="l" rtl="0" fontAlgn="base">
        <a:spcBef>
          <a:spcPct val="0"/>
        </a:spcBef>
        <a:spcAft>
          <a:spcPct val="0"/>
        </a:spcAft>
        <a:defRPr sz="2800" b="1">
          <a:solidFill>
            <a:srgbClr val="24459C"/>
          </a:solidFill>
          <a:latin typeface="Arial" panose="020B0604020202020204" pitchFamily="34" charset="0"/>
        </a:defRPr>
      </a:lvl3pPr>
      <a:lvl4pPr algn="l" rtl="0" fontAlgn="base">
        <a:spcBef>
          <a:spcPct val="0"/>
        </a:spcBef>
        <a:spcAft>
          <a:spcPct val="0"/>
        </a:spcAft>
        <a:defRPr sz="2800" b="1">
          <a:solidFill>
            <a:srgbClr val="24459C"/>
          </a:solidFill>
          <a:latin typeface="Arial" panose="020B0604020202020204" pitchFamily="34" charset="0"/>
        </a:defRPr>
      </a:lvl4pPr>
      <a:lvl5pPr algn="l" rtl="0" fontAlgn="base">
        <a:spcBef>
          <a:spcPct val="0"/>
        </a:spcBef>
        <a:spcAft>
          <a:spcPct val="0"/>
        </a:spcAft>
        <a:defRPr sz="2800" b="1">
          <a:solidFill>
            <a:srgbClr val="24459C"/>
          </a:solidFill>
          <a:latin typeface="Arial" panose="020B0604020202020204" pitchFamily="34" charset="0"/>
        </a:defRPr>
      </a:lvl5pPr>
      <a:lvl6pPr marL="457200" algn="l" rtl="0" fontAlgn="base">
        <a:spcBef>
          <a:spcPct val="0"/>
        </a:spcBef>
        <a:spcAft>
          <a:spcPct val="0"/>
        </a:spcAft>
        <a:defRPr sz="2800" b="1">
          <a:solidFill>
            <a:srgbClr val="24459C"/>
          </a:solidFill>
          <a:latin typeface="Arial" panose="020B0604020202020204" pitchFamily="34" charset="0"/>
        </a:defRPr>
      </a:lvl6pPr>
      <a:lvl7pPr marL="914400" algn="l" rtl="0" fontAlgn="base">
        <a:spcBef>
          <a:spcPct val="0"/>
        </a:spcBef>
        <a:spcAft>
          <a:spcPct val="0"/>
        </a:spcAft>
        <a:defRPr sz="2800" b="1">
          <a:solidFill>
            <a:srgbClr val="24459C"/>
          </a:solidFill>
          <a:latin typeface="Arial" panose="020B0604020202020204" pitchFamily="34" charset="0"/>
        </a:defRPr>
      </a:lvl7pPr>
      <a:lvl8pPr marL="1371600" algn="l" rtl="0" fontAlgn="base">
        <a:spcBef>
          <a:spcPct val="0"/>
        </a:spcBef>
        <a:spcAft>
          <a:spcPct val="0"/>
        </a:spcAft>
        <a:defRPr sz="2800" b="1">
          <a:solidFill>
            <a:srgbClr val="24459C"/>
          </a:solidFill>
          <a:latin typeface="Arial" panose="020B0604020202020204" pitchFamily="34" charset="0"/>
        </a:defRPr>
      </a:lvl8pPr>
      <a:lvl9pPr marL="1828800" algn="l" rtl="0" fontAlgn="base">
        <a:spcBef>
          <a:spcPct val="0"/>
        </a:spcBef>
        <a:spcAft>
          <a:spcPct val="0"/>
        </a:spcAft>
        <a:defRPr sz="2800" b="1">
          <a:solidFill>
            <a:srgbClr val="24459C"/>
          </a:solidFill>
          <a:latin typeface="Arial" panose="020B0604020202020204" pitchFamily="34" charset="0"/>
        </a:defRPr>
      </a:lvl9pPr>
    </p:titleStyle>
    <p:body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3.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117" Type="http://schemas.openxmlformats.org/officeDocument/2006/relationships/image" Target="../media/image67.png"/><Relationship Id="rId21" Type="http://schemas.openxmlformats.org/officeDocument/2006/relationships/image" Target="../media/image190.png"/><Relationship Id="rId42" Type="http://schemas.openxmlformats.org/officeDocument/2006/relationships/customXml" Target="../ink/ink20.xml"/><Relationship Id="rId47" Type="http://schemas.openxmlformats.org/officeDocument/2006/relationships/image" Target="../media/image32.png"/><Relationship Id="rId63" Type="http://schemas.openxmlformats.org/officeDocument/2006/relationships/image" Target="../media/image40.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53.png"/><Relationship Id="rId112" Type="http://schemas.openxmlformats.org/officeDocument/2006/relationships/customXml" Target="../ink/ink55.xml"/><Relationship Id="rId16" Type="http://schemas.openxmlformats.org/officeDocument/2006/relationships/customXml" Target="../ink/ink7.xml"/><Relationship Id="rId107" Type="http://schemas.openxmlformats.org/officeDocument/2006/relationships/image" Target="../media/image62.png"/><Relationship Id="rId11" Type="http://schemas.openxmlformats.org/officeDocument/2006/relationships/image" Target="../media/image140.png"/><Relationship Id="rId32" Type="http://schemas.openxmlformats.org/officeDocument/2006/relationships/customXml" Target="../ink/ink15.xml"/><Relationship Id="rId37" Type="http://schemas.openxmlformats.org/officeDocument/2006/relationships/image" Target="../media/image270.png"/><Relationship Id="rId53" Type="http://schemas.openxmlformats.org/officeDocument/2006/relationships/image" Target="../media/image35.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48.png"/><Relationship Id="rId102" Type="http://schemas.openxmlformats.org/officeDocument/2006/relationships/customXml" Target="../ink/ink50.xml"/><Relationship Id="rId123" Type="http://schemas.openxmlformats.org/officeDocument/2006/relationships/image" Target="../media/image70.png"/><Relationship Id="rId128" Type="http://schemas.openxmlformats.org/officeDocument/2006/relationships/image" Target="../media/image73.png"/><Relationship Id="rId5" Type="http://schemas.openxmlformats.org/officeDocument/2006/relationships/image" Target="../media/image111.png"/><Relationship Id="rId90" Type="http://schemas.openxmlformats.org/officeDocument/2006/relationships/customXml" Target="../ink/ink44.xml"/><Relationship Id="rId95" Type="http://schemas.openxmlformats.org/officeDocument/2006/relationships/image" Target="../media/image56.png"/><Relationship Id="rId22" Type="http://schemas.openxmlformats.org/officeDocument/2006/relationships/customXml" Target="../ink/ink10.xml"/><Relationship Id="rId27" Type="http://schemas.openxmlformats.org/officeDocument/2006/relationships/image" Target="../media/image220.png"/><Relationship Id="rId43" Type="http://schemas.openxmlformats.org/officeDocument/2006/relationships/image" Target="../media/image300.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43.png"/><Relationship Id="rId113" Type="http://schemas.openxmlformats.org/officeDocument/2006/relationships/image" Target="../media/image65.png"/><Relationship Id="rId118" Type="http://schemas.openxmlformats.org/officeDocument/2006/relationships/customXml" Target="../ink/ink58.xml"/><Relationship Id="rId80" Type="http://schemas.openxmlformats.org/officeDocument/2006/relationships/customXml" Target="../ink/ink39.xml"/><Relationship Id="rId85" Type="http://schemas.openxmlformats.org/officeDocument/2006/relationships/image" Target="../media/image51.png"/><Relationship Id="rId12" Type="http://schemas.openxmlformats.org/officeDocument/2006/relationships/customXml" Target="../ink/ink5.xml"/><Relationship Id="rId17" Type="http://schemas.openxmlformats.org/officeDocument/2006/relationships/image" Target="../media/image171.png"/><Relationship Id="rId33" Type="http://schemas.openxmlformats.org/officeDocument/2006/relationships/image" Target="../media/image250.png"/><Relationship Id="rId38" Type="http://schemas.openxmlformats.org/officeDocument/2006/relationships/customXml" Target="../ink/ink18.xml"/><Relationship Id="rId59" Type="http://schemas.openxmlformats.org/officeDocument/2006/relationships/image" Target="../media/image38.png"/><Relationship Id="rId103" Type="http://schemas.openxmlformats.org/officeDocument/2006/relationships/image" Target="../media/image60.png"/><Relationship Id="rId108" Type="http://schemas.openxmlformats.org/officeDocument/2006/relationships/customXml" Target="../ink/ink53.xml"/><Relationship Id="rId124" Type="http://schemas.openxmlformats.org/officeDocument/2006/relationships/customXml" Target="../ink/ink61.xml"/><Relationship Id="rId129" Type="http://schemas.openxmlformats.org/officeDocument/2006/relationships/image" Target="../media/image74.png"/><Relationship Id="rId54" Type="http://schemas.openxmlformats.org/officeDocument/2006/relationships/customXml" Target="../ink/ink26.xml"/><Relationship Id="rId70" Type="http://schemas.openxmlformats.org/officeDocument/2006/relationships/customXml" Target="../ink/ink34.xml"/><Relationship Id="rId75" Type="http://schemas.openxmlformats.org/officeDocument/2006/relationships/image" Target="../media/image46.png"/><Relationship Id="rId91" Type="http://schemas.openxmlformats.org/officeDocument/2006/relationships/image" Target="../media/image54.png"/><Relationship Id="rId96" Type="http://schemas.openxmlformats.org/officeDocument/2006/relationships/customXml" Target="../ink/ink47.xml"/><Relationship Id="rId1" Type="http://schemas.openxmlformats.org/officeDocument/2006/relationships/slideLayout" Target="../slideLayouts/slideLayout2.xml"/><Relationship Id="rId6" Type="http://schemas.openxmlformats.org/officeDocument/2006/relationships/customXml" Target="../ink/ink2.xml"/><Relationship Id="rId23" Type="http://schemas.openxmlformats.org/officeDocument/2006/relationships/image" Target="../media/image201.png"/><Relationship Id="rId28" Type="http://schemas.openxmlformats.org/officeDocument/2006/relationships/customXml" Target="../ink/ink13.xml"/><Relationship Id="rId49" Type="http://schemas.openxmlformats.org/officeDocument/2006/relationships/image" Target="../media/image33.png"/><Relationship Id="rId114" Type="http://schemas.openxmlformats.org/officeDocument/2006/relationships/customXml" Target="../ink/ink56.xml"/><Relationship Id="rId119" Type="http://schemas.openxmlformats.org/officeDocument/2006/relationships/image" Target="../media/image68.png"/><Relationship Id="rId44" Type="http://schemas.openxmlformats.org/officeDocument/2006/relationships/customXml" Target="../ink/ink21.xml"/><Relationship Id="rId60" Type="http://schemas.openxmlformats.org/officeDocument/2006/relationships/customXml" Target="../ink/ink29.xml"/><Relationship Id="rId65" Type="http://schemas.openxmlformats.org/officeDocument/2006/relationships/image" Target="../media/image41.png"/><Relationship Id="rId81" Type="http://schemas.openxmlformats.org/officeDocument/2006/relationships/image" Target="../media/image49.png"/><Relationship Id="rId86" Type="http://schemas.openxmlformats.org/officeDocument/2006/relationships/customXml" Target="../ink/ink42.xml"/><Relationship Id="rId13" Type="http://schemas.openxmlformats.org/officeDocument/2006/relationships/image" Target="../media/image151.png"/><Relationship Id="rId18" Type="http://schemas.openxmlformats.org/officeDocument/2006/relationships/customXml" Target="../ink/ink8.xml"/><Relationship Id="rId39" Type="http://schemas.openxmlformats.org/officeDocument/2006/relationships/image" Target="../media/image280.png"/><Relationship Id="rId109" Type="http://schemas.openxmlformats.org/officeDocument/2006/relationships/image" Target="../media/image63.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6.png"/><Relationship Id="rId76" Type="http://schemas.openxmlformats.org/officeDocument/2006/relationships/customXml" Target="../ink/ink37.xml"/><Relationship Id="rId97" Type="http://schemas.openxmlformats.org/officeDocument/2006/relationships/image" Target="../media/image57.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71.png"/><Relationship Id="rId7" Type="http://schemas.openxmlformats.org/officeDocument/2006/relationships/image" Target="../media/image120.png"/><Relationship Id="rId71" Type="http://schemas.openxmlformats.org/officeDocument/2006/relationships/image" Target="../media/image44.png"/><Relationship Id="rId92" Type="http://schemas.openxmlformats.org/officeDocument/2006/relationships/customXml" Target="../ink/ink45.xml"/><Relationship Id="rId2" Type="http://schemas.openxmlformats.org/officeDocument/2006/relationships/notesSlide" Target="../notesSlides/notesSlide24.xml"/><Relationship Id="rId29" Type="http://schemas.openxmlformats.org/officeDocument/2006/relationships/image" Target="../media/image230.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310.png"/><Relationship Id="rId66" Type="http://schemas.openxmlformats.org/officeDocument/2006/relationships/customXml" Target="../ink/ink32.xml"/><Relationship Id="rId87" Type="http://schemas.openxmlformats.org/officeDocument/2006/relationships/image" Target="../media/image52.png"/><Relationship Id="rId110" Type="http://schemas.openxmlformats.org/officeDocument/2006/relationships/customXml" Target="../ink/ink54.xml"/><Relationship Id="rId115" Type="http://schemas.openxmlformats.org/officeDocument/2006/relationships/image" Target="../media/image66.png"/><Relationship Id="rId61" Type="http://schemas.openxmlformats.org/officeDocument/2006/relationships/image" Target="../media/image39.png"/><Relationship Id="rId82" Type="http://schemas.openxmlformats.org/officeDocument/2006/relationships/customXml" Target="../ink/ink40.xml"/><Relationship Id="rId19" Type="http://schemas.openxmlformats.org/officeDocument/2006/relationships/image" Target="../media/image180.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260.png"/><Relationship Id="rId56" Type="http://schemas.openxmlformats.org/officeDocument/2006/relationships/customXml" Target="../ink/ink27.xml"/><Relationship Id="rId77" Type="http://schemas.openxmlformats.org/officeDocument/2006/relationships/image" Target="../media/image47.png"/><Relationship Id="rId100" Type="http://schemas.openxmlformats.org/officeDocument/2006/relationships/customXml" Target="../ink/ink49.xml"/><Relationship Id="rId105" Type="http://schemas.openxmlformats.org/officeDocument/2006/relationships/image" Target="../media/image61.png"/><Relationship Id="rId126" Type="http://schemas.openxmlformats.org/officeDocument/2006/relationships/customXml" Target="../ink/ink62.xml"/><Relationship Id="rId8" Type="http://schemas.openxmlformats.org/officeDocument/2006/relationships/customXml" Target="../ink/ink3.xml"/><Relationship Id="rId51" Type="http://schemas.openxmlformats.org/officeDocument/2006/relationships/image" Target="../media/image34.png"/><Relationship Id="rId72" Type="http://schemas.openxmlformats.org/officeDocument/2006/relationships/customXml" Target="../ink/ink35.xml"/><Relationship Id="rId93" Type="http://schemas.openxmlformats.org/officeDocument/2006/relationships/image" Target="../media/image55.png"/><Relationship Id="rId98" Type="http://schemas.openxmlformats.org/officeDocument/2006/relationships/customXml" Target="../ink/ink48.xml"/><Relationship Id="rId121" Type="http://schemas.openxmlformats.org/officeDocument/2006/relationships/image" Target="../media/image69.png"/><Relationship Id="rId3" Type="http://schemas.openxmlformats.org/officeDocument/2006/relationships/image" Target="../media/image101.png"/><Relationship Id="rId25" Type="http://schemas.openxmlformats.org/officeDocument/2006/relationships/image" Target="../media/image210.png"/><Relationship Id="rId46" Type="http://schemas.openxmlformats.org/officeDocument/2006/relationships/customXml" Target="../ink/ink22.xml"/><Relationship Id="rId67" Type="http://schemas.openxmlformats.org/officeDocument/2006/relationships/image" Target="../media/image42.png"/><Relationship Id="rId116" Type="http://schemas.openxmlformats.org/officeDocument/2006/relationships/customXml" Target="../ink/ink57.xml"/><Relationship Id="rId20" Type="http://schemas.openxmlformats.org/officeDocument/2006/relationships/customXml" Target="../ink/ink9.xml"/><Relationship Id="rId41" Type="http://schemas.openxmlformats.org/officeDocument/2006/relationships/image" Target="../media/image290.png"/><Relationship Id="rId62" Type="http://schemas.openxmlformats.org/officeDocument/2006/relationships/customXml" Target="../ink/ink30.xml"/><Relationship Id="rId83" Type="http://schemas.openxmlformats.org/officeDocument/2006/relationships/image" Target="../media/image50.png"/><Relationship Id="rId88" Type="http://schemas.openxmlformats.org/officeDocument/2006/relationships/customXml" Target="../ink/ink43.xml"/><Relationship Id="rId111" Type="http://schemas.openxmlformats.org/officeDocument/2006/relationships/image" Target="../media/image64.png"/><Relationship Id="rId15" Type="http://schemas.openxmlformats.org/officeDocument/2006/relationships/image" Target="../media/image160.png"/><Relationship Id="rId36" Type="http://schemas.openxmlformats.org/officeDocument/2006/relationships/customXml" Target="../ink/ink17.xml"/><Relationship Id="rId57" Type="http://schemas.openxmlformats.org/officeDocument/2006/relationships/image" Target="../media/image37.png"/><Relationship Id="rId106" Type="http://schemas.openxmlformats.org/officeDocument/2006/relationships/customXml" Target="../ink/ink52.xml"/><Relationship Id="rId127" Type="http://schemas.openxmlformats.org/officeDocument/2006/relationships/image" Target="../media/image72.png"/><Relationship Id="rId10" Type="http://schemas.openxmlformats.org/officeDocument/2006/relationships/customXml" Target="../ink/ink4.xml"/><Relationship Id="rId31" Type="http://schemas.openxmlformats.org/officeDocument/2006/relationships/image" Target="../media/image240.png"/><Relationship Id="rId52" Type="http://schemas.openxmlformats.org/officeDocument/2006/relationships/customXml" Target="../ink/ink25.xml"/><Relationship Id="rId73" Type="http://schemas.openxmlformats.org/officeDocument/2006/relationships/image" Target="../media/image45.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58.png"/><Relationship Id="rId101" Type="http://schemas.openxmlformats.org/officeDocument/2006/relationships/image" Target="../media/image59.png"/><Relationship Id="rId122" Type="http://schemas.openxmlformats.org/officeDocument/2006/relationships/customXml" Target="../ink/ink60.xml"/><Relationship Id="rId4" Type="http://schemas.openxmlformats.org/officeDocument/2006/relationships/customXml" Target="../ink/ink1.xml"/><Relationship Id="rId9" Type="http://schemas.openxmlformats.org/officeDocument/2006/relationships/image" Target="../media/image131.png"/><Relationship Id="rId26" Type="http://schemas.openxmlformats.org/officeDocument/2006/relationships/customXml" Target="../ink/ink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3.jpeg"/><Relationship Id="rId7"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34.jpeg"/><Relationship Id="rId4" Type="http://schemas.openxmlformats.org/officeDocument/2006/relationships/image" Target="../media/image410.png"/></Relationships>
</file>

<file path=ppt/slides/_rels/slide2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3.jpeg"/><Relationship Id="rId7"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34.jpeg"/><Relationship Id="rId4" Type="http://schemas.openxmlformats.org/officeDocument/2006/relationships/image" Target="../media/image41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8" Type="http://schemas.openxmlformats.org/officeDocument/2006/relationships/image" Target="../media/image78.gif"/><Relationship Id="rId3" Type="http://schemas.openxmlformats.org/officeDocument/2006/relationships/image" Target="../media/image100.png"/><Relationship Id="rId7" Type="http://schemas.openxmlformats.org/officeDocument/2006/relationships/image" Target="../media/image1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110.png"/><Relationship Id="rId4" Type="http://schemas.openxmlformats.org/officeDocument/2006/relationships/image" Target="../media/image130.png"/></Relationships>
</file>

<file path=ppt/slides/_rels/slide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30.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200.png"/><Relationship Id="rId4" Type="http://schemas.openxmlformats.org/officeDocument/2006/relationships/image" Target="../media/image80.sv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200.png"/><Relationship Id="rId4" Type="http://schemas.openxmlformats.org/officeDocument/2006/relationships/image" Target="../media/image80.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0094E0B-2311-A007-52F7-A66186E52F28}"/>
              </a:ext>
            </a:extLst>
          </p:cNvPr>
          <p:cNvSpPr>
            <a:spLocks noGrp="1" noChangeArrowheads="1"/>
          </p:cNvSpPr>
          <p:nvPr>
            <p:ph type="ctrTitle"/>
          </p:nvPr>
        </p:nvSpPr>
        <p:spPr>
          <a:xfrm>
            <a:off x="419100" y="451339"/>
            <a:ext cx="8305800" cy="1143000"/>
          </a:xfrm>
        </p:spPr>
        <p:txBody>
          <a:bodyPr/>
          <a:lstStyle/>
          <a:p>
            <a:r>
              <a:rPr lang="en-US" altLang="en-US" dirty="0"/>
              <a:t>Uncertainty Quantification in Neural Networks</a:t>
            </a:r>
            <a:endParaRPr lang="en-US" altLang="en-US" dirty="0">
              <a:highlight>
                <a:srgbClr val="FFFF00"/>
              </a:highlight>
            </a:endParaRPr>
          </a:p>
        </p:txBody>
      </p:sp>
      <p:sp>
        <p:nvSpPr>
          <p:cNvPr id="11267" name="Rectangle 3">
            <a:extLst>
              <a:ext uri="{FF2B5EF4-FFF2-40B4-BE49-F238E27FC236}">
                <a16:creationId xmlns:a16="http://schemas.microsoft.com/office/drawing/2014/main" id="{244F434E-675B-99CF-CE64-01249D5FC87F}"/>
              </a:ext>
            </a:extLst>
          </p:cNvPr>
          <p:cNvSpPr>
            <a:spLocks noGrp="1" noChangeArrowheads="1"/>
          </p:cNvSpPr>
          <p:nvPr>
            <p:ph type="subTitle" idx="1"/>
          </p:nvPr>
        </p:nvSpPr>
        <p:spPr>
          <a:xfrm>
            <a:off x="381000" y="4498735"/>
            <a:ext cx="8382000" cy="1752600"/>
          </a:xfrm>
        </p:spPr>
        <p:txBody>
          <a:bodyPr/>
          <a:lstStyle/>
          <a:p>
            <a:pPr>
              <a:spcBef>
                <a:spcPts val="600"/>
              </a:spcBef>
            </a:pPr>
            <a:r>
              <a:rPr lang="en-US" altLang="en-US" sz="1800" dirty="0"/>
              <a:t>Andrew Arnold</a:t>
            </a:r>
          </a:p>
          <a:p>
            <a:pPr>
              <a:spcBef>
                <a:spcPts val="600"/>
              </a:spcBef>
            </a:pPr>
            <a:r>
              <a:rPr lang="en-US" altLang="en-US" sz="1800" dirty="0"/>
              <a:t>Natalie Klein &amp; Casey Gibson</a:t>
            </a:r>
          </a:p>
          <a:p>
            <a:pPr>
              <a:spcBef>
                <a:spcPts val="600"/>
              </a:spcBef>
            </a:pPr>
            <a:r>
              <a:rPr lang="en-US" altLang="en-US" sz="1800" dirty="0"/>
              <a:t>Monday, July 10, 2023</a:t>
            </a:r>
          </a:p>
        </p:txBody>
      </p:sp>
      <p:pic>
        <p:nvPicPr>
          <p:cNvPr id="3" name="UKF-lorenz-deep-corr-crazy!.mp4">
            <a:hlinkClick r:id="" action="ppaction://media"/>
            <a:extLst>
              <a:ext uri="{FF2B5EF4-FFF2-40B4-BE49-F238E27FC236}">
                <a16:creationId xmlns:a16="http://schemas.microsoft.com/office/drawing/2014/main" id="{126909E7-26B8-6F79-8578-AEB18DD1AE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41235"/>
            <a:ext cx="9144000" cy="2857500"/>
          </a:xfrm>
          <a:prstGeom prst="rect">
            <a:avLst/>
          </a:prstGeom>
        </p:spPr>
      </p:pic>
    </p:spTree>
    <p:extLst>
      <p:ext uri="{BB962C8B-B14F-4D97-AF65-F5344CB8AC3E}">
        <p14:creationId xmlns:p14="http://schemas.microsoft.com/office/powerpoint/2010/main" val="35415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8CA9ED4-F96B-A5C9-22CF-F7C8AF5955C8}"/>
                  </a:ext>
                </a:extLst>
              </p:cNvPr>
              <p:cNvSpPr txBox="1"/>
              <p:nvPr/>
            </p:nvSpPr>
            <p:spPr>
              <a:xfrm>
                <a:off x="1335463" y="2841090"/>
                <a:ext cx="6967228" cy="369332"/>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func>
                            <m:r>
                              <a:rPr lang="en-US" b="0" i="1" smtClean="0">
                                <a:latin typeface="Cambria Math" panose="02040503050406030204" pitchFamily="18" charset="0"/>
                              </a:rPr>
                              <m:t>))</m:t>
                            </m:r>
                          </m:e>
                        </m:func>
                      </m:e>
                    </m:func>
                  </m:oMath>
                </a14:m>
                <a:endParaRPr lang="en-US" dirty="0"/>
              </a:p>
            </p:txBody>
          </p:sp>
        </mc:Choice>
        <mc:Fallback>
          <p:sp>
            <p:nvSpPr>
              <p:cNvPr id="3" name="TextBox 2">
                <a:extLst>
                  <a:ext uri="{FF2B5EF4-FFF2-40B4-BE49-F238E27FC236}">
                    <a16:creationId xmlns:a16="http://schemas.microsoft.com/office/drawing/2014/main" id="{F8CA9ED4-F96B-A5C9-22CF-F7C8AF5955C8}"/>
                  </a:ext>
                </a:extLst>
              </p:cNvPr>
              <p:cNvSpPr txBox="1">
                <a:spLocks noRot="1" noChangeAspect="1" noMove="1" noResize="1" noEditPoints="1" noAdjustHandles="1" noChangeArrowheads="1" noChangeShapeType="1" noTextEdit="1"/>
              </p:cNvSpPr>
              <p:nvPr/>
            </p:nvSpPr>
            <p:spPr>
              <a:xfrm>
                <a:off x="1335463" y="2841090"/>
                <a:ext cx="6967228" cy="369332"/>
              </a:xfrm>
              <a:prstGeom prst="rect">
                <a:avLst/>
              </a:prstGeom>
              <a:blipFill>
                <a:blip r:embed="rId4"/>
                <a:stretch>
                  <a:fillRect t="-6667" b="-5333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0"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5"/>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0"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0"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7"/>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0"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8"/>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0"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9"/>
                <a:stretch>
                  <a:fillRect l="-3125" t="-10000" r="-1042" b="-36667"/>
                </a:stretch>
              </a:blipFill>
            </p:spPr>
            <p:txBody>
              <a:bodyPr/>
              <a:lstStyle/>
              <a:p>
                <a:r>
                  <a:rPr lang="en-US">
                    <a:noFill/>
                  </a:rPr>
                  <a:t> </a:t>
                </a:r>
              </a:p>
            </p:txBody>
          </p:sp>
        </mc:Fallback>
      </mc:AlternateContent>
    </p:spTree>
    <p:extLst>
      <p:ext uri="{BB962C8B-B14F-4D97-AF65-F5344CB8AC3E}">
        <p14:creationId xmlns:p14="http://schemas.microsoft.com/office/powerpoint/2010/main" val="1382272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8CA9ED4-F96B-A5C9-22CF-F7C8AF5955C8}"/>
                  </a:ext>
                </a:extLst>
              </p:cNvPr>
              <p:cNvSpPr txBox="1"/>
              <p:nvPr/>
            </p:nvSpPr>
            <p:spPr>
              <a:xfrm>
                <a:off x="1335463" y="2841090"/>
                <a:ext cx="6967228" cy="369332"/>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𝑝</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func>
                            <m:r>
                              <a:rPr lang="en-US" b="0" i="1" smtClean="0">
                                <a:latin typeface="Cambria Math" panose="02040503050406030204" pitchFamily="18" charset="0"/>
                              </a:rPr>
                              <m:t>))</m:t>
                            </m:r>
                          </m:e>
                        </m:func>
                      </m:e>
                    </m:func>
                  </m:oMath>
                </a14:m>
                <a:endParaRPr lang="en-US" dirty="0"/>
              </a:p>
            </p:txBody>
          </p:sp>
        </mc:Choice>
        <mc:Fallback>
          <p:sp>
            <p:nvSpPr>
              <p:cNvPr id="3" name="TextBox 2">
                <a:extLst>
                  <a:ext uri="{FF2B5EF4-FFF2-40B4-BE49-F238E27FC236}">
                    <a16:creationId xmlns:a16="http://schemas.microsoft.com/office/drawing/2014/main" id="{F8CA9ED4-F96B-A5C9-22CF-F7C8AF5955C8}"/>
                  </a:ext>
                </a:extLst>
              </p:cNvPr>
              <p:cNvSpPr txBox="1">
                <a:spLocks noRot="1" noChangeAspect="1" noMove="1" noResize="1" noEditPoints="1" noAdjustHandles="1" noChangeArrowheads="1" noChangeShapeType="1" noTextEdit="1"/>
              </p:cNvSpPr>
              <p:nvPr/>
            </p:nvSpPr>
            <p:spPr>
              <a:xfrm>
                <a:off x="1335463" y="2841090"/>
                <a:ext cx="6967228" cy="369332"/>
              </a:xfrm>
              <a:prstGeom prst="rect">
                <a:avLst/>
              </a:prstGeom>
              <a:blipFill>
                <a:blip r:embed="rId4"/>
                <a:stretch>
                  <a:fillRect t="-6667" b="-5333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78C5671A-5787-1387-4A4E-EA5A3C940C4B}"/>
              </a:ext>
            </a:extLst>
          </p:cNvPr>
          <p:cNvCxnSpPr/>
          <p:nvPr/>
        </p:nvCxnSpPr>
        <p:spPr bwMode="auto">
          <a:xfrm flipV="1">
            <a:off x="6927548" y="2670381"/>
            <a:ext cx="941390" cy="772084"/>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8C10ECC5-D739-85B3-2E78-88B33DA9B861}"/>
              </a:ext>
            </a:extLst>
          </p:cNvPr>
          <p:cNvSpPr txBox="1"/>
          <p:nvPr/>
        </p:nvSpPr>
        <p:spPr>
          <a:xfrm>
            <a:off x="7868938" y="2411422"/>
            <a:ext cx="1323279" cy="338554"/>
          </a:xfrm>
          <a:prstGeom prst="rect">
            <a:avLst/>
          </a:prstGeom>
          <a:noFill/>
        </p:spPr>
        <p:txBody>
          <a:bodyPr wrap="square">
            <a:spAutoFit/>
          </a:bodyPr>
          <a:lstStyle/>
          <a:p>
            <a:r>
              <a:rPr lang="en-US" sz="1600" i="1" dirty="0">
                <a:solidFill>
                  <a:srgbClr val="C00000"/>
                </a:solidFill>
                <a:latin typeface="+mn-lt"/>
              </a:rPr>
              <a:t>constant</a:t>
            </a:r>
            <a:endParaRPr lang="en-US" sz="1600" i="1" dirty="0">
              <a:solidFill>
                <a:srgbClr val="C00000"/>
              </a:solidFill>
            </a:endParaRPr>
          </a:p>
        </p:txBody>
      </p:sp>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5"/>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7"/>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8"/>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9"/>
                <a:stretch>
                  <a:fillRect l="-3125" t="-10000" r="-1042" b="-36667"/>
                </a:stretch>
              </a:blipFill>
            </p:spPr>
            <p:txBody>
              <a:bodyPr/>
              <a:lstStyle/>
              <a:p>
                <a:r>
                  <a:rPr lang="en-US">
                    <a:noFill/>
                  </a:rPr>
                  <a:t> </a:t>
                </a:r>
              </a:p>
            </p:txBody>
          </p:sp>
        </mc:Fallback>
      </mc:AlternateContent>
    </p:spTree>
    <p:extLst>
      <p:ext uri="{BB962C8B-B14F-4D97-AF65-F5344CB8AC3E}">
        <p14:creationId xmlns:p14="http://schemas.microsoft.com/office/powerpoint/2010/main" val="3634927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8CA9ED4-F96B-A5C9-22CF-F7C8AF5955C8}"/>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p:sp>
            <p:nvSpPr>
              <p:cNvPr id="3" name="TextBox 2">
                <a:extLst>
                  <a:ext uri="{FF2B5EF4-FFF2-40B4-BE49-F238E27FC236}">
                    <a16:creationId xmlns:a16="http://schemas.microsoft.com/office/drawing/2014/main" id="{F8CA9ED4-F96B-A5C9-22CF-F7C8AF5955C8}"/>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4"/>
                <a:stretch>
                  <a:fillRect t="-5128" r="-1671" b="-1794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5"/>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7"/>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8"/>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9"/>
                <a:stretch>
                  <a:fillRect l="-3125" t="-10000" r="-1042"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085D2BB-CF5A-A004-4DF1-9DBB897AB801}"/>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6" name="TextBox 5">
                <a:extLst>
                  <a:ext uri="{FF2B5EF4-FFF2-40B4-BE49-F238E27FC236}">
                    <a16:creationId xmlns:a16="http://schemas.microsoft.com/office/drawing/2014/main" id="{6085D2BB-CF5A-A004-4DF1-9DBB897AB801}"/>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10"/>
                <a:stretch>
                  <a:fillRect l="-3125" t="-10345" r="-2083" b="-37931"/>
                </a:stretch>
              </a:blipFill>
            </p:spPr>
            <p:txBody>
              <a:bodyPr/>
              <a:lstStyle/>
              <a:p>
                <a:r>
                  <a:rPr lang="en-US">
                    <a:noFill/>
                  </a:rPr>
                  <a:t> </a:t>
                </a:r>
              </a:p>
            </p:txBody>
          </p:sp>
        </mc:Fallback>
      </mc:AlternateContent>
    </p:spTree>
    <p:extLst>
      <p:ext uri="{BB962C8B-B14F-4D97-AF65-F5344CB8AC3E}">
        <p14:creationId xmlns:p14="http://schemas.microsoft.com/office/powerpoint/2010/main" val="207563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8CA9ED4-F96B-A5C9-22CF-F7C8AF5955C8}"/>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p:sp>
            <p:nvSpPr>
              <p:cNvPr id="3" name="TextBox 2">
                <a:extLst>
                  <a:ext uri="{FF2B5EF4-FFF2-40B4-BE49-F238E27FC236}">
                    <a16:creationId xmlns:a16="http://schemas.microsoft.com/office/drawing/2014/main" id="{F8CA9ED4-F96B-A5C9-22CF-F7C8AF5955C8}"/>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4"/>
                <a:stretch>
                  <a:fillRect t="-5128" r="-1671" b="-1794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5"/>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7"/>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8"/>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9"/>
                <a:stretch>
                  <a:fillRect l="-3125" t="-10000" r="-1042"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085D2BB-CF5A-A004-4DF1-9DBB897AB801}"/>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6" name="TextBox 5">
                <a:extLst>
                  <a:ext uri="{FF2B5EF4-FFF2-40B4-BE49-F238E27FC236}">
                    <a16:creationId xmlns:a16="http://schemas.microsoft.com/office/drawing/2014/main" id="{6085D2BB-CF5A-A004-4DF1-9DBB897AB801}"/>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10"/>
                <a:stretch>
                  <a:fillRect l="-3125" t="-10345" r="-2083" b="-37931"/>
                </a:stretch>
              </a:blipFill>
            </p:spPr>
            <p:txBody>
              <a:bodyPr/>
              <a:lstStyle/>
              <a:p>
                <a:r>
                  <a:rPr lang="en-US">
                    <a:noFill/>
                  </a:rPr>
                  <a:t> </a:t>
                </a:r>
              </a:p>
            </p:txBody>
          </p:sp>
        </mc:Fallback>
      </mc:AlternateContent>
      <p:sp>
        <p:nvSpPr>
          <p:cNvPr id="11" name="Left Brace 10">
            <a:extLst>
              <a:ext uri="{FF2B5EF4-FFF2-40B4-BE49-F238E27FC236}">
                <a16:creationId xmlns:a16="http://schemas.microsoft.com/office/drawing/2014/main" id="{3D971320-8D70-5DC5-0380-84AF9F1C1BD6}"/>
              </a:ext>
            </a:extLst>
          </p:cNvPr>
          <p:cNvSpPr/>
          <p:nvPr/>
        </p:nvSpPr>
        <p:spPr bwMode="auto">
          <a:xfrm rot="16200000">
            <a:off x="4263382" y="2572808"/>
            <a:ext cx="174727" cy="1739575"/>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4" name="Left Brace 13">
            <a:extLst>
              <a:ext uri="{FF2B5EF4-FFF2-40B4-BE49-F238E27FC236}">
                <a16:creationId xmlns:a16="http://schemas.microsoft.com/office/drawing/2014/main" id="{C41668CD-C8C5-B820-1DB1-954B5806CB93}"/>
              </a:ext>
            </a:extLst>
          </p:cNvPr>
          <p:cNvSpPr/>
          <p:nvPr/>
        </p:nvSpPr>
        <p:spPr bwMode="auto">
          <a:xfrm rot="16200000">
            <a:off x="5986676" y="2856312"/>
            <a:ext cx="174729" cy="1172306"/>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5" name="TextBox 14">
            <a:extLst>
              <a:ext uri="{FF2B5EF4-FFF2-40B4-BE49-F238E27FC236}">
                <a16:creationId xmlns:a16="http://schemas.microsoft.com/office/drawing/2014/main" id="{06594F85-9F20-95BD-25A3-D78E6C84DD4C}"/>
              </a:ext>
            </a:extLst>
          </p:cNvPr>
          <p:cNvSpPr txBox="1"/>
          <p:nvPr/>
        </p:nvSpPr>
        <p:spPr>
          <a:xfrm>
            <a:off x="3961409" y="3527430"/>
            <a:ext cx="739545" cy="400110"/>
          </a:xfrm>
          <a:prstGeom prst="rect">
            <a:avLst/>
          </a:prstGeom>
          <a:noFill/>
        </p:spPr>
        <p:txBody>
          <a:bodyPr wrap="square">
            <a:spAutoFit/>
          </a:bodyPr>
          <a:lstStyle/>
          <a:p>
            <a:r>
              <a:rPr lang="en-US" sz="2000" i="1" dirty="0">
                <a:latin typeface="+mn-lt"/>
              </a:rPr>
              <a:t>Loss</a:t>
            </a:r>
            <a:endParaRPr lang="en-US" sz="2000" i="1" dirty="0"/>
          </a:p>
        </p:txBody>
      </p:sp>
      <p:sp>
        <p:nvSpPr>
          <p:cNvPr id="23" name="TextBox 22">
            <a:extLst>
              <a:ext uri="{FF2B5EF4-FFF2-40B4-BE49-F238E27FC236}">
                <a16:creationId xmlns:a16="http://schemas.microsoft.com/office/drawing/2014/main" id="{29296D57-F309-F011-5AFE-BEDB3756C029}"/>
              </a:ext>
            </a:extLst>
          </p:cNvPr>
          <p:cNvSpPr txBox="1"/>
          <p:nvPr/>
        </p:nvSpPr>
        <p:spPr>
          <a:xfrm>
            <a:off x="5222423" y="3537268"/>
            <a:ext cx="1840523" cy="400110"/>
          </a:xfrm>
          <a:prstGeom prst="rect">
            <a:avLst/>
          </a:prstGeom>
          <a:noFill/>
        </p:spPr>
        <p:txBody>
          <a:bodyPr wrap="square">
            <a:spAutoFit/>
          </a:bodyPr>
          <a:lstStyle/>
          <a:p>
            <a:r>
              <a:rPr lang="en-US" sz="2000" i="1" dirty="0">
                <a:latin typeface="+mn-lt"/>
              </a:rPr>
              <a:t>Regularization</a:t>
            </a:r>
            <a:endParaRPr lang="en-US" sz="2000" i="1" dirty="0"/>
          </a:p>
        </p:txBody>
      </p:sp>
    </p:spTree>
    <p:extLst>
      <p:ext uri="{BB962C8B-B14F-4D97-AF65-F5344CB8AC3E}">
        <p14:creationId xmlns:p14="http://schemas.microsoft.com/office/powerpoint/2010/main" val="2099525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graphicFrame>
        <p:nvGraphicFramePr>
          <p:cNvPr id="6" name="Table 6">
            <a:extLst>
              <a:ext uri="{FF2B5EF4-FFF2-40B4-BE49-F238E27FC236}">
                <a16:creationId xmlns:a16="http://schemas.microsoft.com/office/drawing/2014/main" id="{10FC649C-145D-5F96-CBDE-AC7D82EA6AD2}"/>
              </a:ext>
            </a:extLst>
          </p:cNvPr>
          <p:cNvGraphicFramePr>
            <a:graphicFrameLocks noGrp="1"/>
          </p:cNvGraphicFramePr>
          <p:nvPr>
            <p:extLst>
              <p:ext uri="{D42A27DB-BD31-4B8C-83A1-F6EECF244321}">
                <p14:modId xmlns:p14="http://schemas.microsoft.com/office/powerpoint/2010/main" val="405882779"/>
              </p:ext>
            </p:extLst>
          </p:nvPr>
        </p:nvGraphicFramePr>
        <p:xfrm>
          <a:off x="1335463" y="4259311"/>
          <a:ext cx="6500847" cy="1483360"/>
        </p:xfrm>
        <a:graphic>
          <a:graphicData uri="http://schemas.openxmlformats.org/drawingml/2006/table">
            <a:tbl>
              <a:tblPr firstRow="1" bandRow="1">
                <a:tableStyleId>{5C22544A-7EE6-4342-B048-85BDC9FD1C3A}</a:tableStyleId>
              </a:tblPr>
              <a:tblGrid>
                <a:gridCol w="3020227">
                  <a:extLst>
                    <a:ext uri="{9D8B030D-6E8A-4147-A177-3AD203B41FA5}">
                      <a16:colId xmlns:a16="http://schemas.microsoft.com/office/drawing/2014/main" val="3769629312"/>
                    </a:ext>
                  </a:extLst>
                </a:gridCol>
                <a:gridCol w="3480620">
                  <a:extLst>
                    <a:ext uri="{9D8B030D-6E8A-4147-A177-3AD203B41FA5}">
                      <a16:colId xmlns:a16="http://schemas.microsoft.com/office/drawing/2014/main" val="1210198561"/>
                    </a:ext>
                  </a:extLst>
                </a:gridCol>
              </a:tblGrid>
              <a:tr h="370840">
                <a:tc>
                  <a:txBody>
                    <a:bodyPr/>
                    <a:lstStyle/>
                    <a:p>
                      <a:r>
                        <a:rPr lang="en-US" dirty="0">
                          <a:solidFill>
                            <a:srgbClr val="24459D"/>
                          </a:solidFill>
                        </a:rPr>
                        <a:t>Prior</a:t>
                      </a:r>
                    </a:p>
                  </a:txBody>
                  <a:tcPr/>
                </a:tc>
                <a:tc>
                  <a:txBody>
                    <a:bodyPr/>
                    <a:lstStyle/>
                    <a:p>
                      <a:r>
                        <a:rPr lang="en-US" dirty="0">
                          <a:solidFill>
                            <a:srgbClr val="24459D"/>
                          </a:solidFill>
                        </a:rPr>
                        <a:t>Regularization</a:t>
                      </a:r>
                    </a:p>
                  </a:txBody>
                  <a:tcPr/>
                </a:tc>
                <a:extLst>
                  <a:ext uri="{0D108BD9-81ED-4DB2-BD59-A6C34878D82A}">
                    <a16:rowId xmlns:a16="http://schemas.microsoft.com/office/drawing/2014/main" val="4270295611"/>
                  </a:ext>
                </a:extLst>
              </a:tr>
              <a:tr h="370840">
                <a:tc>
                  <a:txBody>
                    <a:bodyPr/>
                    <a:lstStyle/>
                    <a:p>
                      <a:r>
                        <a:rPr lang="en-US" dirty="0"/>
                        <a:t>Normal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L2 (Mean squared error)</a:t>
                      </a:r>
                    </a:p>
                  </a:txBody>
                  <a:tcPr/>
                </a:tc>
                <a:extLst>
                  <a:ext uri="{0D108BD9-81ED-4DB2-BD59-A6C34878D82A}">
                    <a16:rowId xmlns:a16="http://schemas.microsoft.com/office/drawing/2014/main" val="3775252856"/>
                  </a:ext>
                </a:extLst>
              </a:tr>
              <a:tr h="370840">
                <a:tc>
                  <a:txBody>
                    <a:bodyPr/>
                    <a:lstStyle/>
                    <a:p>
                      <a:r>
                        <a:rPr lang="en-US" dirty="0"/>
                        <a:t>Laplace</a:t>
                      </a:r>
                    </a:p>
                  </a:txBody>
                  <a:tcPr/>
                </a:tc>
                <a:tc>
                  <a:txBody>
                    <a:bodyPr/>
                    <a:lstStyle/>
                    <a:p>
                      <a:r>
                        <a:rPr lang="en-US" dirty="0"/>
                        <a:t>L1 (LASSO)</a:t>
                      </a:r>
                    </a:p>
                  </a:txBody>
                  <a:tcPr/>
                </a:tc>
                <a:extLst>
                  <a:ext uri="{0D108BD9-81ED-4DB2-BD59-A6C34878D82A}">
                    <a16:rowId xmlns:a16="http://schemas.microsoft.com/office/drawing/2014/main" val="2600572937"/>
                  </a:ext>
                </a:extLst>
              </a:tr>
              <a:tr h="370840">
                <a:tc>
                  <a:txBody>
                    <a:bodyPr/>
                    <a:lstStyle/>
                    <a:p>
                      <a:r>
                        <a:rPr lang="en-US" dirty="0"/>
                        <a:t>Horseshoe</a:t>
                      </a:r>
                    </a:p>
                  </a:txBody>
                  <a:tcPr/>
                </a:tc>
                <a:tc>
                  <a:txBody>
                    <a:bodyPr/>
                    <a:lstStyle/>
                    <a:p>
                      <a:r>
                        <a:rPr lang="en-US" dirty="0"/>
                        <a:t>???</a:t>
                      </a:r>
                    </a:p>
                  </a:txBody>
                  <a:tcPr/>
                </a:tc>
                <a:extLst>
                  <a:ext uri="{0D108BD9-81ED-4DB2-BD59-A6C34878D82A}">
                    <a16:rowId xmlns:a16="http://schemas.microsoft.com/office/drawing/2014/main" val="1435344270"/>
                  </a:ext>
                </a:extLst>
              </a:tr>
            </a:tbl>
          </a:graphicData>
        </a:graphic>
      </p:graphicFrame>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4"/>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7"/>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4238DCC-BF6F-A68F-A27A-BD3CE64104D0}"/>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p:sp>
            <p:nvSpPr>
              <p:cNvPr id="24" name="TextBox 23">
                <a:extLst>
                  <a:ext uri="{FF2B5EF4-FFF2-40B4-BE49-F238E27FC236}">
                    <a16:creationId xmlns:a16="http://schemas.microsoft.com/office/drawing/2014/main" id="{64238DCC-BF6F-A68F-A27A-BD3CE64104D0}"/>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9"/>
                <a:stretch>
                  <a:fillRect t="-5128" r="-1671" b="-179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9845C71-F1F4-6F6E-668B-3A8CE5E9D15F}"/>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9" name="TextBox 28">
                <a:extLst>
                  <a:ext uri="{FF2B5EF4-FFF2-40B4-BE49-F238E27FC236}">
                    <a16:creationId xmlns:a16="http://schemas.microsoft.com/office/drawing/2014/main" id="{69845C71-F1F4-6F6E-668B-3A8CE5E9D15F}"/>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10"/>
                <a:stretch>
                  <a:fillRect l="-3125" t="-10345" r="-2083" b="-37931"/>
                </a:stretch>
              </a:blipFill>
            </p:spPr>
            <p:txBody>
              <a:bodyPr/>
              <a:lstStyle/>
              <a:p>
                <a:r>
                  <a:rPr lang="en-US">
                    <a:noFill/>
                  </a:rPr>
                  <a:t> </a:t>
                </a:r>
              </a:p>
            </p:txBody>
          </p:sp>
        </mc:Fallback>
      </mc:AlternateContent>
      <p:sp>
        <p:nvSpPr>
          <p:cNvPr id="35" name="Left Brace 34">
            <a:extLst>
              <a:ext uri="{FF2B5EF4-FFF2-40B4-BE49-F238E27FC236}">
                <a16:creationId xmlns:a16="http://schemas.microsoft.com/office/drawing/2014/main" id="{0F2D2765-F1C5-989B-A9F6-833EDA943844}"/>
              </a:ext>
            </a:extLst>
          </p:cNvPr>
          <p:cNvSpPr/>
          <p:nvPr/>
        </p:nvSpPr>
        <p:spPr bwMode="auto">
          <a:xfrm rot="16200000">
            <a:off x="4263382" y="2572808"/>
            <a:ext cx="174727" cy="1739575"/>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6" name="Left Brace 35">
            <a:extLst>
              <a:ext uri="{FF2B5EF4-FFF2-40B4-BE49-F238E27FC236}">
                <a16:creationId xmlns:a16="http://schemas.microsoft.com/office/drawing/2014/main" id="{EA01917E-4168-62E8-E65E-FB3D213D0C0D}"/>
              </a:ext>
            </a:extLst>
          </p:cNvPr>
          <p:cNvSpPr/>
          <p:nvPr/>
        </p:nvSpPr>
        <p:spPr bwMode="auto">
          <a:xfrm rot="16200000">
            <a:off x="5986676" y="2856312"/>
            <a:ext cx="174729" cy="1172306"/>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7" name="TextBox 36">
            <a:extLst>
              <a:ext uri="{FF2B5EF4-FFF2-40B4-BE49-F238E27FC236}">
                <a16:creationId xmlns:a16="http://schemas.microsoft.com/office/drawing/2014/main" id="{470A6E36-D927-C828-3DE2-EF40404C2A58}"/>
              </a:ext>
            </a:extLst>
          </p:cNvPr>
          <p:cNvSpPr txBox="1"/>
          <p:nvPr/>
        </p:nvSpPr>
        <p:spPr>
          <a:xfrm>
            <a:off x="3961409" y="3527430"/>
            <a:ext cx="739545" cy="400110"/>
          </a:xfrm>
          <a:prstGeom prst="rect">
            <a:avLst/>
          </a:prstGeom>
          <a:noFill/>
        </p:spPr>
        <p:txBody>
          <a:bodyPr wrap="square">
            <a:spAutoFit/>
          </a:bodyPr>
          <a:lstStyle/>
          <a:p>
            <a:r>
              <a:rPr lang="en-US" sz="2000" i="1" dirty="0">
                <a:latin typeface="+mn-lt"/>
              </a:rPr>
              <a:t>Loss</a:t>
            </a:r>
            <a:endParaRPr lang="en-US" sz="2000" i="1" dirty="0"/>
          </a:p>
        </p:txBody>
      </p:sp>
      <p:sp>
        <p:nvSpPr>
          <p:cNvPr id="38" name="TextBox 37">
            <a:extLst>
              <a:ext uri="{FF2B5EF4-FFF2-40B4-BE49-F238E27FC236}">
                <a16:creationId xmlns:a16="http://schemas.microsoft.com/office/drawing/2014/main" id="{10F68739-2A08-13A9-4DB3-666A6A58329B}"/>
              </a:ext>
            </a:extLst>
          </p:cNvPr>
          <p:cNvSpPr txBox="1"/>
          <p:nvPr/>
        </p:nvSpPr>
        <p:spPr>
          <a:xfrm>
            <a:off x="5222423" y="3537268"/>
            <a:ext cx="1840523" cy="400110"/>
          </a:xfrm>
          <a:prstGeom prst="rect">
            <a:avLst/>
          </a:prstGeom>
          <a:noFill/>
        </p:spPr>
        <p:txBody>
          <a:bodyPr wrap="square">
            <a:spAutoFit/>
          </a:bodyPr>
          <a:lstStyle/>
          <a:p>
            <a:r>
              <a:rPr lang="en-US" sz="2000" i="1" dirty="0">
                <a:latin typeface="+mn-lt"/>
              </a:rPr>
              <a:t>Regularization</a:t>
            </a:r>
            <a:endParaRPr lang="en-US" sz="2000" i="1" dirty="0"/>
          </a:p>
        </p:txBody>
      </p:sp>
    </p:spTree>
    <p:extLst>
      <p:ext uri="{BB962C8B-B14F-4D97-AF65-F5344CB8AC3E}">
        <p14:creationId xmlns:p14="http://schemas.microsoft.com/office/powerpoint/2010/main" val="714224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
        <p:nvSpPr>
          <p:cNvPr id="17" name="TextBox 16">
            <a:extLst>
              <a:ext uri="{FF2B5EF4-FFF2-40B4-BE49-F238E27FC236}">
                <a16:creationId xmlns:a16="http://schemas.microsoft.com/office/drawing/2014/main" id="{002A7C29-ADB9-FC09-9E70-6DE33A0EDFCA}"/>
              </a:ext>
            </a:extLst>
          </p:cNvPr>
          <p:cNvSpPr txBox="1"/>
          <p:nvPr/>
        </p:nvSpPr>
        <p:spPr>
          <a:xfrm>
            <a:off x="286065" y="2771477"/>
            <a:ext cx="955711" cy="461665"/>
          </a:xfrm>
          <a:prstGeom prst="rect">
            <a:avLst/>
          </a:prstGeom>
          <a:noFill/>
        </p:spPr>
        <p:txBody>
          <a:bodyPr wrap="none" rtlCol="0">
            <a:spAutoFit/>
          </a:bodyPr>
          <a:lstStyle/>
          <a:p>
            <a:r>
              <a:rPr lang="en-US" b="1" dirty="0">
                <a:solidFill>
                  <a:srgbClr val="FFB300"/>
                </a:solidFill>
                <a:latin typeface="+mn-lt"/>
              </a:rPr>
              <a:t>DNN:</a:t>
            </a:r>
          </a:p>
        </p:txBody>
      </p:sp>
      <p:sp>
        <p:nvSpPr>
          <p:cNvPr id="7" name="Down Arrow 6">
            <a:extLst>
              <a:ext uri="{FF2B5EF4-FFF2-40B4-BE49-F238E27FC236}">
                <a16:creationId xmlns:a16="http://schemas.microsoft.com/office/drawing/2014/main" id="{DC66993B-8088-C364-E5DF-8765553D797A}"/>
              </a:ext>
            </a:extLst>
          </p:cNvPr>
          <p:cNvSpPr/>
          <p:nvPr/>
        </p:nvSpPr>
        <p:spPr bwMode="auto">
          <a:xfrm>
            <a:off x="4331181" y="2440053"/>
            <a:ext cx="360328" cy="367002"/>
          </a:xfrm>
          <a:prstGeom prst="downArrow">
            <a:avLst/>
          </a:prstGeom>
          <a:solidFill>
            <a:srgbClr val="FFB3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9" name="TextBox 8">
            <a:extLst>
              <a:ext uri="{FF2B5EF4-FFF2-40B4-BE49-F238E27FC236}">
                <a16:creationId xmlns:a16="http://schemas.microsoft.com/office/drawing/2014/main" id="{1C842F34-46B0-3B41-6CA6-D368FDE7E80D}"/>
              </a:ext>
            </a:extLst>
          </p:cNvPr>
          <p:cNvSpPr txBox="1"/>
          <p:nvPr/>
        </p:nvSpPr>
        <p:spPr>
          <a:xfrm>
            <a:off x="3532155" y="2454277"/>
            <a:ext cx="1775198" cy="338554"/>
          </a:xfrm>
          <a:prstGeom prst="rect">
            <a:avLst/>
          </a:prstGeom>
          <a:noFill/>
        </p:spPr>
        <p:txBody>
          <a:bodyPr wrap="square">
            <a:spAutoFit/>
          </a:bodyPr>
          <a:lstStyle/>
          <a:p>
            <a:r>
              <a:rPr lang="en-US" sz="1600" i="1" dirty="0">
                <a:solidFill>
                  <a:srgbClr val="FFB300"/>
                </a:solidFill>
                <a:latin typeface="+mn-lt"/>
              </a:rPr>
              <a:t>-log(□)</a:t>
            </a:r>
            <a:endParaRPr lang="en-US" sz="1600" i="1" dirty="0">
              <a:solidFill>
                <a:srgbClr val="FFB300"/>
              </a:solidFill>
            </a:endParaRPr>
          </a:p>
        </p:txBody>
      </p:sp>
      <p:sp>
        <p:nvSpPr>
          <p:cNvPr id="12" name="Down Arrow 11">
            <a:extLst>
              <a:ext uri="{FF2B5EF4-FFF2-40B4-BE49-F238E27FC236}">
                <a16:creationId xmlns:a16="http://schemas.microsoft.com/office/drawing/2014/main" id="{E06E92C9-F293-662C-E026-010744FB030A}"/>
              </a:ext>
            </a:extLst>
          </p:cNvPr>
          <p:cNvSpPr/>
          <p:nvPr/>
        </p:nvSpPr>
        <p:spPr bwMode="auto">
          <a:xfrm rot="10800000">
            <a:off x="5172984" y="2425546"/>
            <a:ext cx="360328" cy="367002"/>
          </a:xfrm>
          <a:prstGeom prst="downArrow">
            <a:avLst/>
          </a:prstGeom>
          <a:solidFill>
            <a:srgbClr val="24459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13" name="TextBox 12">
            <a:extLst>
              <a:ext uri="{FF2B5EF4-FFF2-40B4-BE49-F238E27FC236}">
                <a16:creationId xmlns:a16="http://schemas.microsoft.com/office/drawing/2014/main" id="{6D6DCCB9-2F9E-44E7-EE06-DA1B84D8072E}"/>
              </a:ext>
            </a:extLst>
          </p:cNvPr>
          <p:cNvSpPr txBox="1"/>
          <p:nvPr/>
        </p:nvSpPr>
        <p:spPr>
          <a:xfrm>
            <a:off x="5533312" y="2463988"/>
            <a:ext cx="1775198" cy="338554"/>
          </a:xfrm>
          <a:prstGeom prst="rect">
            <a:avLst/>
          </a:prstGeom>
          <a:noFill/>
        </p:spPr>
        <p:txBody>
          <a:bodyPr wrap="square">
            <a:spAutoFit/>
          </a:bodyPr>
          <a:lstStyle/>
          <a:p>
            <a:r>
              <a:rPr lang="en-US" sz="1600" i="1" dirty="0">
                <a:solidFill>
                  <a:srgbClr val="24459D"/>
                </a:solidFill>
                <a:latin typeface="+mn-lt"/>
              </a:rPr>
              <a:t>exp(-□)</a:t>
            </a:r>
            <a:endParaRPr lang="en-US" sz="1600" i="1" dirty="0">
              <a:solidFill>
                <a:srgbClr val="24459D"/>
              </a:solidFill>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4"/>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7"/>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4238DCC-BF6F-A68F-A27A-BD3CE64104D0}"/>
                  </a:ext>
                </a:extLst>
              </p:cNvPr>
              <p:cNvSpPr txBox="1"/>
              <p:nvPr/>
            </p:nvSpPr>
            <p:spPr>
              <a:xfrm>
                <a:off x="1335463" y="2841090"/>
                <a:ext cx="5311647" cy="480773"/>
              </a:xfrm>
              <a:prstGeom prst="rect">
                <a:avLst/>
              </a:prstGeom>
              <a:noFill/>
            </p:spPr>
            <p:txBody>
              <a:bodyPr wrap="none" lIns="0" tIns="0" rIns="0" bIns="0" rtlCol="0">
                <a:spAutoFit/>
              </a:bodyPr>
              <a:lstStyle/>
              <a:p>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𝜃</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r>
                          <a:rPr lang="en-US" b="0" i="1" smtClean="0">
                            <a:latin typeface="Cambria Math" panose="02040503050406030204" pitchFamily="18" charset="0"/>
                          </a:rPr>
                          <m:t> </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𝜃</m:t>
                                </m:r>
                              </m:lim>
                            </m:limLow>
                          </m:fName>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func>
                              </m:e>
                            </m:func>
                            <m:r>
                              <a:rPr lang="en-US" b="0" i="1" smtClean="0">
                                <a:latin typeface="Cambria Math" panose="02040503050406030204" pitchFamily="18" charset="0"/>
                                <a:ea typeface="Cambria Math" panose="02040503050406030204" pitchFamily="18" charset="0"/>
                              </a:rPr>
                              <m:t>)</m:t>
                            </m:r>
                          </m:e>
                        </m:func>
                      </m:e>
                    </m:func>
                  </m:oMath>
                </a14:m>
                <a:endParaRPr lang="en-US" dirty="0"/>
              </a:p>
            </p:txBody>
          </p:sp>
        </mc:Choice>
        <mc:Fallback>
          <p:sp>
            <p:nvSpPr>
              <p:cNvPr id="24" name="TextBox 23">
                <a:extLst>
                  <a:ext uri="{FF2B5EF4-FFF2-40B4-BE49-F238E27FC236}">
                    <a16:creationId xmlns:a16="http://schemas.microsoft.com/office/drawing/2014/main" id="{64238DCC-BF6F-A68F-A27A-BD3CE64104D0}"/>
                  </a:ext>
                </a:extLst>
              </p:cNvPr>
              <p:cNvSpPr txBox="1">
                <a:spLocks noRot="1" noChangeAspect="1" noMove="1" noResize="1" noEditPoints="1" noAdjustHandles="1" noChangeArrowheads="1" noChangeShapeType="1" noTextEdit="1"/>
              </p:cNvSpPr>
              <p:nvPr/>
            </p:nvSpPr>
            <p:spPr>
              <a:xfrm>
                <a:off x="1335463" y="2841090"/>
                <a:ext cx="5311647" cy="480773"/>
              </a:xfrm>
              <a:prstGeom prst="rect">
                <a:avLst/>
              </a:prstGeom>
              <a:blipFill>
                <a:blip r:embed="rId9"/>
                <a:stretch>
                  <a:fillRect t="-5128" r="-1671" b="-17949"/>
                </a:stretch>
              </a:blipFill>
            </p:spPr>
            <p:txBody>
              <a:bodyPr/>
              <a:lstStyle/>
              <a:p>
                <a:r>
                  <a:rPr lang="en-US">
                    <a:noFill/>
                  </a:rPr>
                  <a:t> </a:t>
                </a:r>
              </a:p>
            </p:txBody>
          </p:sp>
        </mc:Fallback>
      </mc:AlternateContent>
      <p:sp>
        <p:nvSpPr>
          <p:cNvPr id="25" name="Left Brace 24">
            <a:extLst>
              <a:ext uri="{FF2B5EF4-FFF2-40B4-BE49-F238E27FC236}">
                <a16:creationId xmlns:a16="http://schemas.microsoft.com/office/drawing/2014/main" id="{568B8EDB-F331-495D-EDE6-F4F5BDB42571}"/>
              </a:ext>
            </a:extLst>
          </p:cNvPr>
          <p:cNvSpPr/>
          <p:nvPr/>
        </p:nvSpPr>
        <p:spPr bwMode="auto">
          <a:xfrm rot="16200000">
            <a:off x="4263382" y="2572808"/>
            <a:ext cx="174727" cy="1739575"/>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6" name="Left Brace 25">
            <a:extLst>
              <a:ext uri="{FF2B5EF4-FFF2-40B4-BE49-F238E27FC236}">
                <a16:creationId xmlns:a16="http://schemas.microsoft.com/office/drawing/2014/main" id="{A477187A-35E3-70E8-0F37-F0E30CC85D36}"/>
              </a:ext>
            </a:extLst>
          </p:cNvPr>
          <p:cNvSpPr/>
          <p:nvPr/>
        </p:nvSpPr>
        <p:spPr bwMode="auto">
          <a:xfrm rot="16200000">
            <a:off x="5986676" y="2856312"/>
            <a:ext cx="174729" cy="1172306"/>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7" name="TextBox 26">
            <a:extLst>
              <a:ext uri="{FF2B5EF4-FFF2-40B4-BE49-F238E27FC236}">
                <a16:creationId xmlns:a16="http://schemas.microsoft.com/office/drawing/2014/main" id="{C0FE3B11-6349-CE84-B3A7-303E0627C5B5}"/>
              </a:ext>
            </a:extLst>
          </p:cNvPr>
          <p:cNvSpPr txBox="1"/>
          <p:nvPr/>
        </p:nvSpPr>
        <p:spPr>
          <a:xfrm>
            <a:off x="3961409" y="3527430"/>
            <a:ext cx="739545" cy="400110"/>
          </a:xfrm>
          <a:prstGeom prst="rect">
            <a:avLst/>
          </a:prstGeom>
          <a:noFill/>
        </p:spPr>
        <p:txBody>
          <a:bodyPr wrap="square">
            <a:spAutoFit/>
          </a:bodyPr>
          <a:lstStyle/>
          <a:p>
            <a:r>
              <a:rPr lang="en-US" sz="2000" i="1" dirty="0">
                <a:latin typeface="+mn-lt"/>
              </a:rPr>
              <a:t>Loss</a:t>
            </a:r>
            <a:endParaRPr lang="en-US" sz="2000" i="1" dirty="0"/>
          </a:p>
        </p:txBody>
      </p:sp>
      <p:sp>
        <p:nvSpPr>
          <p:cNvPr id="28" name="TextBox 27">
            <a:extLst>
              <a:ext uri="{FF2B5EF4-FFF2-40B4-BE49-F238E27FC236}">
                <a16:creationId xmlns:a16="http://schemas.microsoft.com/office/drawing/2014/main" id="{5FA984EF-C2F5-F6D0-022B-EB30256BF2D2}"/>
              </a:ext>
            </a:extLst>
          </p:cNvPr>
          <p:cNvSpPr txBox="1"/>
          <p:nvPr/>
        </p:nvSpPr>
        <p:spPr>
          <a:xfrm>
            <a:off x="5222423" y="3537268"/>
            <a:ext cx="1840523" cy="400110"/>
          </a:xfrm>
          <a:prstGeom prst="rect">
            <a:avLst/>
          </a:prstGeom>
          <a:noFill/>
        </p:spPr>
        <p:txBody>
          <a:bodyPr wrap="square">
            <a:spAutoFit/>
          </a:bodyPr>
          <a:lstStyle/>
          <a:p>
            <a:r>
              <a:rPr lang="en-US" sz="2000" i="1" dirty="0">
                <a:latin typeface="+mn-lt"/>
              </a:rPr>
              <a:t>Regularization</a:t>
            </a:r>
            <a:endParaRPr lang="en-US" sz="2000" i="1" dirty="0"/>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9845C71-F1F4-6F6E-668B-3A8CE5E9D15F}"/>
                  </a:ext>
                </a:extLst>
              </p:cNvPr>
              <p:cNvSpPr txBox="1"/>
              <p:nvPr/>
            </p:nvSpPr>
            <p:spPr>
              <a:xfrm>
                <a:off x="6895777" y="2894155"/>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9" name="TextBox 28">
                <a:extLst>
                  <a:ext uri="{FF2B5EF4-FFF2-40B4-BE49-F238E27FC236}">
                    <a16:creationId xmlns:a16="http://schemas.microsoft.com/office/drawing/2014/main" id="{69845C71-F1F4-6F6E-668B-3A8CE5E9D15F}"/>
                  </a:ext>
                </a:extLst>
              </p:cNvPr>
              <p:cNvSpPr txBox="1">
                <a:spLocks noRot="1" noChangeAspect="1" noMove="1" noResize="1" noEditPoints="1" noAdjustHandles="1" noChangeArrowheads="1" noChangeShapeType="1" noTextEdit="1"/>
              </p:cNvSpPr>
              <p:nvPr/>
            </p:nvSpPr>
            <p:spPr>
              <a:xfrm>
                <a:off x="6895777" y="2894155"/>
                <a:ext cx="1205522" cy="369332"/>
              </a:xfrm>
              <a:prstGeom prst="rect">
                <a:avLst/>
              </a:prstGeom>
              <a:blipFill>
                <a:blip r:embed="rId10"/>
                <a:stretch>
                  <a:fillRect l="-3125" t="-10345" r="-2083" b="-37931"/>
                </a:stretch>
              </a:blipFill>
            </p:spPr>
            <p:txBody>
              <a:bodyPr/>
              <a:lstStyle/>
              <a:p>
                <a:r>
                  <a:rPr lang="en-US">
                    <a:noFill/>
                  </a:rPr>
                  <a:t> </a:t>
                </a:r>
              </a:p>
            </p:txBody>
          </p:sp>
        </mc:Fallback>
      </mc:AlternateContent>
      <p:pic>
        <p:nvPicPr>
          <p:cNvPr id="5" name="Picture 4" descr="A colorful square with black and yellow circles&#10;&#10;Description automatically generated">
            <a:extLst>
              <a:ext uri="{FF2B5EF4-FFF2-40B4-BE49-F238E27FC236}">
                <a16:creationId xmlns:a16="http://schemas.microsoft.com/office/drawing/2014/main" id="{26F3A5BB-F1F2-0F21-5DB0-876FE38727E2}"/>
              </a:ext>
            </a:extLst>
          </p:cNvPr>
          <p:cNvPicPr>
            <a:picLocks noChangeAspect="1"/>
          </p:cNvPicPr>
          <p:nvPr/>
        </p:nvPicPr>
        <p:blipFill rotWithShape="1">
          <a:blip r:embed="rId11"/>
          <a:srcRect l="14026" t="2401" r="9822" b="15774"/>
          <a:stretch/>
        </p:blipFill>
        <p:spPr>
          <a:xfrm>
            <a:off x="1740372" y="3917052"/>
            <a:ext cx="2208504" cy="2240198"/>
          </a:xfrm>
          <a:prstGeom prst="rect">
            <a:avLst/>
          </a:prstGeom>
          <a:ln w="57150">
            <a:solidFill>
              <a:srgbClr val="FFB300"/>
            </a:solidFill>
          </a:ln>
        </p:spPr>
      </p:pic>
      <p:pic>
        <p:nvPicPr>
          <p:cNvPr id="10" name="Picture 9" descr="A black dots on a white background&#10;&#10;Description automatically generated">
            <a:extLst>
              <a:ext uri="{FF2B5EF4-FFF2-40B4-BE49-F238E27FC236}">
                <a16:creationId xmlns:a16="http://schemas.microsoft.com/office/drawing/2014/main" id="{4BF8DC7D-5D74-5DC4-8DC1-623EDDF47105}"/>
              </a:ext>
            </a:extLst>
          </p:cNvPr>
          <p:cNvPicPr>
            <a:picLocks noChangeAspect="1"/>
          </p:cNvPicPr>
          <p:nvPr/>
        </p:nvPicPr>
        <p:blipFill>
          <a:blip r:embed="rId12"/>
          <a:stretch>
            <a:fillRect/>
          </a:stretch>
        </p:blipFill>
        <p:spPr>
          <a:xfrm>
            <a:off x="5313820" y="3936716"/>
            <a:ext cx="2208505" cy="2234487"/>
          </a:xfrm>
          <a:prstGeom prst="rect">
            <a:avLst/>
          </a:prstGeom>
          <a:ln w="57150">
            <a:solidFill>
              <a:srgbClr val="24459D"/>
            </a:solidFill>
          </a:ln>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8B345C4-3099-4F61-4ECA-6D050EFC8E89}"/>
                  </a:ext>
                </a:extLst>
              </p:cNvPr>
              <p:cNvSpPr txBox="1"/>
              <p:nvPr/>
            </p:nvSpPr>
            <p:spPr>
              <a:xfrm>
                <a:off x="1740372" y="5675921"/>
                <a:ext cx="893193"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1" i="1" smtClean="0">
                          <a:solidFill>
                            <a:srgbClr val="FFB300"/>
                          </a:solidFill>
                          <a:latin typeface="Cambria Math" panose="02040503050406030204" pitchFamily="18" charset="0"/>
                        </a:rPr>
                        <m:t>𝑳</m:t>
                      </m:r>
                      <m:r>
                        <a:rPr lang="en-US" b="1" i="1" smtClean="0">
                          <a:solidFill>
                            <a:srgbClr val="FFB300"/>
                          </a:solidFill>
                          <a:latin typeface="Cambria Math" panose="02040503050406030204" pitchFamily="18" charset="0"/>
                        </a:rPr>
                        <m:t>(</m:t>
                      </m:r>
                      <m:r>
                        <a:rPr lang="en-US" b="1" i="1" smtClean="0">
                          <a:solidFill>
                            <a:srgbClr val="FFB300"/>
                          </a:solidFill>
                          <a:latin typeface="Cambria Math" panose="02040503050406030204" pitchFamily="18" charset="0"/>
                        </a:rPr>
                        <m:t>𝜽</m:t>
                      </m:r>
                      <m:r>
                        <a:rPr lang="en-US" b="1" i="1" smtClean="0">
                          <a:solidFill>
                            <a:srgbClr val="FFB300"/>
                          </a:solidFill>
                          <a:latin typeface="Cambria Math" panose="02040503050406030204" pitchFamily="18" charset="0"/>
                        </a:rPr>
                        <m:t>)</m:t>
                      </m:r>
                    </m:oMath>
                  </m:oMathPara>
                </a14:m>
                <a:endParaRPr lang="en-US" b="1" dirty="0">
                  <a:solidFill>
                    <a:srgbClr val="FFB300"/>
                  </a:solidFill>
                  <a:latin typeface="+mn-lt"/>
                </a:endParaRPr>
              </a:p>
            </p:txBody>
          </p:sp>
        </mc:Choice>
        <mc:Fallback>
          <p:sp>
            <p:nvSpPr>
              <p:cNvPr id="11" name="TextBox 10">
                <a:extLst>
                  <a:ext uri="{FF2B5EF4-FFF2-40B4-BE49-F238E27FC236}">
                    <a16:creationId xmlns:a16="http://schemas.microsoft.com/office/drawing/2014/main" id="{B8B345C4-3099-4F61-4ECA-6D050EFC8E89}"/>
                  </a:ext>
                </a:extLst>
              </p:cNvPr>
              <p:cNvSpPr txBox="1">
                <a:spLocks noRot="1" noChangeAspect="1" noMove="1" noResize="1" noEditPoints="1" noAdjustHandles="1" noChangeArrowheads="1" noChangeShapeType="1" noTextEdit="1"/>
              </p:cNvSpPr>
              <p:nvPr/>
            </p:nvSpPr>
            <p:spPr>
              <a:xfrm>
                <a:off x="1740372" y="5675921"/>
                <a:ext cx="893193" cy="461665"/>
              </a:xfrm>
              <a:prstGeom prst="rect">
                <a:avLst/>
              </a:prstGeom>
              <a:blipFill>
                <a:blip r:embed="rId13"/>
                <a:stretch>
                  <a:fillRect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6199ACD-70ED-D8E1-61B5-42FB02D4EC76}"/>
                  </a:ext>
                </a:extLst>
              </p:cNvPr>
              <p:cNvSpPr txBox="1"/>
              <p:nvPr/>
            </p:nvSpPr>
            <p:spPr>
              <a:xfrm>
                <a:off x="5302319" y="5709538"/>
                <a:ext cx="1241045"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1" i="1" smtClean="0">
                          <a:solidFill>
                            <a:srgbClr val="24459D"/>
                          </a:solidFill>
                          <a:latin typeface="Cambria Math" panose="02040503050406030204" pitchFamily="18" charset="0"/>
                        </a:rPr>
                        <m:t>𝒑</m:t>
                      </m:r>
                      <m:d>
                        <m:dPr>
                          <m:ctrlPr>
                            <a:rPr lang="en-US" i="1" smtClean="0">
                              <a:solidFill>
                                <a:srgbClr val="24459D"/>
                              </a:solidFill>
                              <a:latin typeface="Cambria Math" panose="02040503050406030204" pitchFamily="18" charset="0"/>
                            </a:rPr>
                          </m:ctrlPr>
                        </m:dPr>
                        <m:e>
                          <m:r>
                            <a:rPr lang="en-US" i="1">
                              <a:solidFill>
                                <a:srgbClr val="24459D"/>
                              </a:solidFill>
                              <a:latin typeface="Cambria Math" panose="02040503050406030204" pitchFamily="18" charset="0"/>
                            </a:rPr>
                            <m:t>𝜃</m:t>
                          </m:r>
                          <m:r>
                            <a:rPr lang="en-US" i="1">
                              <a:solidFill>
                                <a:srgbClr val="24459D"/>
                              </a:solidFill>
                              <a:latin typeface="Cambria Math" panose="02040503050406030204" pitchFamily="18" charset="0"/>
                            </a:rPr>
                            <m:t>|</m:t>
                          </m:r>
                          <m:r>
                            <a:rPr lang="en-US" i="1">
                              <a:solidFill>
                                <a:srgbClr val="24459D"/>
                              </a:solidFill>
                              <a:latin typeface="Cambria Math" panose="02040503050406030204" pitchFamily="18" charset="0"/>
                              <a:ea typeface="Cambria Math" panose="02040503050406030204" pitchFamily="18" charset="0"/>
                            </a:rPr>
                            <m:t>𝔇</m:t>
                          </m:r>
                        </m:e>
                      </m:d>
                    </m:oMath>
                  </m:oMathPara>
                </a14:m>
                <a:endParaRPr lang="en-US" b="1" dirty="0">
                  <a:solidFill>
                    <a:srgbClr val="24459D"/>
                  </a:solidFill>
                  <a:latin typeface="+mn-lt"/>
                </a:endParaRPr>
              </a:p>
            </p:txBody>
          </p:sp>
        </mc:Choice>
        <mc:Fallback>
          <p:sp>
            <p:nvSpPr>
              <p:cNvPr id="14" name="TextBox 13">
                <a:extLst>
                  <a:ext uri="{FF2B5EF4-FFF2-40B4-BE49-F238E27FC236}">
                    <a16:creationId xmlns:a16="http://schemas.microsoft.com/office/drawing/2014/main" id="{A6199ACD-70ED-D8E1-61B5-42FB02D4EC76}"/>
                  </a:ext>
                </a:extLst>
              </p:cNvPr>
              <p:cNvSpPr txBox="1">
                <a:spLocks noRot="1" noChangeAspect="1" noMove="1" noResize="1" noEditPoints="1" noAdjustHandles="1" noChangeArrowheads="1" noChangeShapeType="1" noTextEdit="1"/>
              </p:cNvSpPr>
              <p:nvPr/>
            </p:nvSpPr>
            <p:spPr>
              <a:xfrm>
                <a:off x="5302319" y="5709538"/>
                <a:ext cx="1241045" cy="461665"/>
              </a:xfrm>
              <a:prstGeom prst="rect">
                <a:avLst/>
              </a:prstGeom>
              <a:blipFill>
                <a:blip r:embed="rId14"/>
                <a:stretch>
                  <a:fillRect b="-18919"/>
                </a:stretch>
              </a:blipFill>
            </p:spPr>
            <p:txBody>
              <a:bodyPr/>
              <a:lstStyle/>
              <a:p>
                <a:r>
                  <a:rPr lang="en-US">
                    <a:noFill/>
                  </a:rPr>
                  <a:t> </a:t>
                </a:r>
              </a:p>
            </p:txBody>
          </p:sp>
        </mc:Fallback>
      </mc:AlternateContent>
      <p:sp>
        <p:nvSpPr>
          <p:cNvPr id="15" name="Freeform 14">
            <a:extLst>
              <a:ext uri="{FF2B5EF4-FFF2-40B4-BE49-F238E27FC236}">
                <a16:creationId xmlns:a16="http://schemas.microsoft.com/office/drawing/2014/main" id="{FF21CBDB-6CCC-5FB7-649A-FC101135F9CB}"/>
              </a:ext>
            </a:extLst>
          </p:cNvPr>
          <p:cNvSpPr/>
          <p:nvPr/>
        </p:nvSpPr>
        <p:spPr bwMode="auto">
          <a:xfrm>
            <a:off x="2438400" y="4581832"/>
            <a:ext cx="1081548" cy="953729"/>
          </a:xfrm>
          <a:custGeom>
            <a:avLst/>
            <a:gdLst>
              <a:gd name="connsiteX0" fmla="*/ 0 w 1081548"/>
              <a:gd name="connsiteY0" fmla="*/ 953729 h 953729"/>
              <a:gd name="connsiteX1" fmla="*/ 383458 w 1081548"/>
              <a:gd name="connsiteY1" fmla="*/ 550607 h 953729"/>
              <a:gd name="connsiteX2" fmla="*/ 648929 w 1081548"/>
              <a:gd name="connsiteY2" fmla="*/ 580103 h 953729"/>
              <a:gd name="connsiteX3" fmla="*/ 707923 w 1081548"/>
              <a:gd name="connsiteY3" fmla="*/ 226142 h 953729"/>
              <a:gd name="connsiteX4" fmla="*/ 1052052 w 1081548"/>
              <a:gd name="connsiteY4" fmla="*/ 167149 h 953729"/>
              <a:gd name="connsiteX5" fmla="*/ 983226 w 1081548"/>
              <a:gd name="connsiteY5" fmla="*/ 0 h 953729"/>
              <a:gd name="connsiteX6" fmla="*/ 1081548 w 1081548"/>
              <a:gd name="connsiteY6" fmla="*/ 0 h 9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1548" h="953729">
                <a:moveTo>
                  <a:pt x="0" y="953729"/>
                </a:moveTo>
                <a:lnTo>
                  <a:pt x="383458" y="550607"/>
                </a:lnTo>
                <a:lnTo>
                  <a:pt x="648929" y="580103"/>
                </a:lnTo>
                <a:lnTo>
                  <a:pt x="707923" y="226142"/>
                </a:lnTo>
                <a:lnTo>
                  <a:pt x="1052052" y="167149"/>
                </a:lnTo>
                <a:lnTo>
                  <a:pt x="983226" y="0"/>
                </a:lnTo>
                <a:lnTo>
                  <a:pt x="1081548" y="0"/>
                </a:lnTo>
              </a:path>
            </a:pathLst>
          </a:custGeom>
          <a:noFill/>
          <a:ln w="19050" cap="flat" cmpd="sng" algn="ctr">
            <a:solidFill>
              <a:srgbClr val="FFB300"/>
            </a:solidFill>
            <a:prstDash val="solid"/>
            <a:round/>
            <a:headEnd type="diamond"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23" name="Freeform 22">
            <a:extLst>
              <a:ext uri="{FF2B5EF4-FFF2-40B4-BE49-F238E27FC236}">
                <a16:creationId xmlns:a16="http://schemas.microsoft.com/office/drawing/2014/main" id="{903D7CF3-6CB8-5152-C06F-257B0E39D66D}"/>
              </a:ext>
            </a:extLst>
          </p:cNvPr>
          <p:cNvSpPr/>
          <p:nvPr/>
        </p:nvSpPr>
        <p:spPr bwMode="auto">
          <a:xfrm>
            <a:off x="1946787" y="4041058"/>
            <a:ext cx="403123" cy="580103"/>
          </a:xfrm>
          <a:custGeom>
            <a:avLst/>
            <a:gdLst>
              <a:gd name="connsiteX0" fmla="*/ 0 w 403123"/>
              <a:gd name="connsiteY0" fmla="*/ 580103 h 580103"/>
              <a:gd name="connsiteX1" fmla="*/ 403123 w 403123"/>
              <a:gd name="connsiteY1" fmla="*/ 511277 h 580103"/>
              <a:gd name="connsiteX2" fmla="*/ 304800 w 403123"/>
              <a:gd name="connsiteY2" fmla="*/ 226142 h 580103"/>
              <a:gd name="connsiteX3" fmla="*/ 393290 w 403123"/>
              <a:gd name="connsiteY3" fmla="*/ 0 h 580103"/>
            </a:gdLst>
            <a:ahLst/>
            <a:cxnLst>
              <a:cxn ang="0">
                <a:pos x="connsiteX0" y="connsiteY0"/>
              </a:cxn>
              <a:cxn ang="0">
                <a:pos x="connsiteX1" y="connsiteY1"/>
              </a:cxn>
              <a:cxn ang="0">
                <a:pos x="connsiteX2" y="connsiteY2"/>
              </a:cxn>
              <a:cxn ang="0">
                <a:pos x="connsiteX3" y="connsiteY3"/>
              </a:cxn>
            </a:cxnLst>
            <a:rect l="l" t="t" r="r" b="b"/>
            <a:pathLst>
              <a:path w="403123" h="580103">
                <a:moveTo>
                  <a:pt x="0" y="580103"/>
                </a:moveTo>
                <a:lnTo>
                  <a:pt x="403123" y="511277"/>
                </a:lnTo>
                <a:lnTo>
                  <a:pt x="304800" y="226142"/>
                </a:lnTo>
                <a:lnTo>
                  <a:pt x="393290" y="0"/>
                </a:lnTo>
              </a:path>
            </a:pathLst>
          </a:custGeom>
          <a:noFill/>
          <a:ln w="19050" cap="flat" cmpd="sng" algn="ctr">
            <a:solidFill>
              <a:srgbClr val="FFB300"/>
            </a:solidFill>
            <a:prstDash val="solid"/>
            <a:round/>
            <a:headEnd type="diamond"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0" name="Freeform 29">
            <a:extLst>
              <a:ext uri="{FF2B5EF4-FFF2-40B4-BE49-F238E27FC236}">
                <a16:creationId xmlns:a16="http://schemas.microsoft.com/office/drawing/2014/main" id="{F7266AF2-29F1-C3A4-5112-434D86F25869}"/>
              </a:ext>
            </a:extLst>
          </p:cNvPr>
          <p:cNvSpPr/>
          <p:nvPr/>
        </p:nvSpPr>
        <p:spPr bwMode="auto">
          <a:xfrm>
            <a:off x="7688826" y="2025445"/>
            <a:ext cx="924232" cy="3008671"/>
          </a:xfrm>
          <a:custGeom>
            <a:avLst/>
            <a:gdLst>
              <a:gd name="connsiteX0" fmla="*/ 570271 w 924232"/>
              <a:gd name="connsiteY0" fmla="*/ 0 h 3008671"/>
              <a:gd name="connsiteX1" fmla="*/ 924232 w 924232"/>
              <a:gd name="connsiteY1" fmla="*/ 0 h 3008671"/>
              <a:gd name="connsiteX2" fmla="*/ 924232 w 924232"/>
              <a:gd name="connsiteY2" fmla="*/ 3008671 h 3008671"/>
              <a:gd name="connsiteX3" fmla="*/ 0 w 924232"/>
              <a:gd name="connsiteY3" fmla="*/ 3008671 h 3008671"/>
            </a:gdLst>
            <a:ahLst/>
            <a:cxnLst>
              <a:cxn ang="0">
                <a:pos x="connsiteX0" y="connsiteY0"/>
              </a:cxn>
              <a:cxn ang="0">
                <a:pos x="connsiteX1" y="connsiteY1"/>
              </a:cxn>
              <a:cxn ang="0">
                <a:pos x="connsiteX2" y="connsiteY2"/>
              </a:cxn>
              <a:cxn ang="0">
                <a:pos x="connsiteX3" y="connsiteY3"/>
              </a:cxn>
            </a:cxnLst>
            <a:rect l="l" t="t" r="r" b="b"/>
            <a:pathLst>
              <a:path w="924232" h="3008671">
                <a:moveTo>
                  <a:pt x="570271" y="0"/>
                </a:moveTo>
                <a:lnTo>
                  <a:pt x="924232" y="0"/>
                </a:lnTo>
                <a:lnTo>
                  <a:pt x="924232" y="3008671"/>
                </a:lnTo>
                <a:lnTo>
                  <a:pt x="0" y="3008671"/>
                </a:lnTo>
              </a:path>
            </a:pathLst>
          </a:custGeom>
          <a:noFill/>
          <a:ln w="28575" cap="flat" cmpd="sng" algn="ctr">
            <a:solidFill>
              <a:srgbClr val="24459D"/>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31" name="Freeform 30">
            <a:extLst>
              <a:ext uri="{FF2B5EF4-FFF2-40B4-BE49-F238E27FC236}">
                <a16:creationId xmlns:a16="http://schemas.microsoft.com/office/drawing/2014/main" id="{7527086D-8512-06BC-80CB-EB602E509210}"/>
              </a:ext>
            </a:extLst>
          </p:cNvPr>
          <p:cNvSpPr/>
          <p:nvPr/>
        </p:nvSpPr>
        <p:spPr bwMode="auto">
          <a:xfrm>
            <a:off x="963561" y="3215148"/>
            <a:ext cx="609600" cy="1848465"/>
          </a:xfrm>
          <a:custGeom>
            <a:avLst/>
            <a:gdLst>
              <a:gd name="connsiteX0" fmla="*/ 0 w 609600"/>
              <a:gd name="connsiteY0" fmla="*/ 0 h 1848465"/>
              <a:gd name="connsiteX1" fmla="*/ 0 w 609600"/>
              <a:gd name="connsiteY1" fmla="*/ 1848465 h 1848465"/>
              <a:gd name="connsiteX2" fmla="*/ 609600 w 609600"/>
              <a:gd name="connsiteY2" fmla="*/ 1848465 h 1848465"/>
            </a:gdLst>
            <a:ahLst/>
            <a:cxnLst>
              <a:cxn ang="0">
                <a:pos x="connsiteX0" y="connsiteY0"/>
              </a:cxn>
              <a:cxn ang="0">
                <a:pos x="connsiteX1" y="connsiteY1"/>
              </a:cxn>
              <a:cxn ang="0">
                <a:pos x="connsiteX2" y="connsiteY2"/>
              </a:cxn>
            </a:cxnLst>
            <a:rect l="l" t="t" r="r" b="b"/>
            <a:pathLst>
              <a:path w="609600" h="1848465">
                <a:moveTo>
                  <a:pt x="0" y="0"/>
                </a:moveTo>
                <a:lnTo>
                  <a:pt x="0" y="1848465"/>
                </a:lnTo>
                <a:lnTo>
                  <a:pt x="609600" y="1848465"/>
                </a:lnTo>
              </a:path>
            </a:pathLst>
          </a:custGeom>
          <a:noFill/>
          <a:ln w="28575" cap="flat" cmpd="sng" algn="ctr">
            <a:solidFill>
              <a:srgbClr val="FFB3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Tree>
    <p:extLst>
      <p:ext uri="{BB962C8B-B14F-4D97-AF65-F5344CB8AC3E}">
        <p14:creationId xmlns:p14="http://schemas.microsoft.com/office/powerpoint/2010/main" val="3731547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4"/>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7"/>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35C9C66-01EA-A2E7-0C80-54F593521337}"/>
                  </a:ext>
                </a:extLst>
              </p:cNvPr>
              <p:cNvSpPr txBox="1"/>
              <p:nvPr/>
            </p:nvSpPr>
            <p:spPr>
              <a:xfrm>
                <a:off x="1353534" y="2821551"/>
                <a:ext cx="6861045" cy="400110"/>
              </a:xfrm>
              <a:prstGeom prst="rect">
                <a:avLst/>
              </a:prstGeom>
              <a:noFill/>
            </p:spPr>
            <p:txBody>
              <a:bodyPr wrap="none" rtlCol="0">
                <a:spAutoFit/>
              </a:bodyPr>
              <a:lstStyle/>
              <a:p>
                <a:r>
                  <a:rPr lang="en-US" sz="2000" dirty="0">
                    <a:latin typeface="+mn-lt"/>
                  </a:rPr>
                  <a:t>Perform </a:t>
                </a:r>
                <a:r>
                  <a:rPr lang="en-US" sz="2000" u="sng" dirty="0">
                    <a:latin typeface="+mn-lt"/>
                  </a:rPr>
                  <a:t>inference</a:t>
                </a:r>
                <a:r>
                  <a:rPr lang="en-US" sz="2000" dirty="0">
                    <a:latin typeface="+mn-lt"/>
                  </a:rPr>
                  <a:t> to obtain posterior of </a:t>
                </a:r>
                <a14:m>
                  <m:oMath xmlns:m="http://schemas.openxmlformats.org/officeDocument/2006/math">
                    <m:r>
                      <a:rPr lang="en-US" sz="2000" i="1" smtClean="0">
                        <a:latin typeface="Cambria Math" panose="02040503050406030204" pitchFamily="18" charset="0"/>
                        <a:ea typeface="Cambria Math" panose="02040503050406030204" pitchFamily="18" charset="0"/>
                      </a:rPr>
                      <m:t>𝒩𝒩</m:t>
                    </m:r>
                  </m:oMath>
                </a14:m>
                <a:r>
                  <a:rPr lang="en-US" sz="2000" dirty="0">
                    <a:latin typeface="+mn-lt"/>
                  </a:rPr>
                  <a:t> parameters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latin typeface="+mn-lt"/>
                  </a:rPr>
                  <a:t>.</a:t>
                </a:r>
              </a:p>
            </p:txBody>
          </p:sp>
        </mc:Choice>
        <mc:Fallback>
          <p:sp>
            <p:nvSpPr>
              <p:cNvPr id="6" name="TextBox 5">
                <a:extLst>
                  <a:ext uri="{FF2B5EF4-FFF2-40B4-BE49-F238E27FC236}">
                    <a16:creationId xmlns:a16="http://schemas.microsoft.com/office/drawing/2014/main" id="{135C9C66-01EA-A2E7-0C80-54F593521337}"/>
                  </a:ext>
                </a:extLst>
              </p:cNvPr>
              <p:cNvSpPr txBox="1">
                <a:spLocks noRot="1" noChangeAspect="1" noMove="1" noResize="1" noEditPoints="1" noAdjustHandles="1" noChangeArrowheads="1" noChangeShapeType="1" noTextEdit="1"/>
              </p:cNvSpPr>
              <p:nvPr/>
            </p:nvSpPr>
            <p:spPr>
              <a:xfrm>
                <a:off x="1353534" y="2821551"/>
                <a:ext cx="6861045" cy="400110"/>
              </a:xfrm>
              <a:prstGeom prst="rect">
                <a:avLst/>
              </a:prstGeom>
              <a:blipFill>
                <a:blip r:embed="rId9"/>
                <a:stretch>
                  <a:fillRect l="-923" t="-9375" b="-2812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B79899B-995C-B7C4-1223-6FADEFC821BC}"/>
              </a:ext>
            </a:extLst>
          </p:cNvPr>
          <p:cNvSpPr txBox="1"/>
          <p:nvPr/>
        </p:nvSpPr>
        <p:spPr>
          <a:xfrm>
            <a:off x="4092048" y="3594890"/>
            <a:ext cx="1021433" cy="461665"/>
          </a:xfrm>
          <a:prstGeom prst="rect">
            <a:avLst/>
          </a:prstGeom>
          <a:noFill/>
        </p:spPr>
        <p:txBody>
          <a:bodyPr wrap="none" rtlCol="0">
            <a:spAutoFit/>
          </a:bodyPr>
          <a:lstStyle/>
          <a:p>
            <a:r>
              <a:rPr lang="en-US" b="1" i="1" dirty="0">
                <a:solidFill>
                  <a:srgbClr val="24459D"/>
                </a:solidFill>
                <a:latin typeface="+mn-lt"/>
              </a:rPr>
              <a:t>How?</a:t>
            </a:r>
          </a:p>
        </p:txBody>
      </p:sp>
    </p:spTree>
    <p:extLst>
      <p:ext uri="{BB962C8B-B14F-4D97-AF65-F5344CB8AC3E}">
        <p14:creationId xmlns:p14="http://schemas.microsoft.com/office/powerpoint/2010/main" val="2072921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23198852-2A3E-C4AA-9B13-ECBC3C76E217}"/>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8" name="TextBox 17">
                <a:extLst>
                  <a:ext uri="{FF2B5EF4-FFF2-40B4-BE49-F238E27FC236}">
                    <a16:creationId xmlns:a16="http://schemas.microsoft.com/office/drawing/2014/main" id="{23198852-2A3E-C4AA-9B13-ECBC3C76E217}"/>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4"/>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72E8DA-3EE2-17A1-5365-D4BEB6A86C28}"/>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19" name="TextBox 18">
                <a:extLst>
                  <a:ext uri="{FF2B5EF4-FFF2-40B4-BE49-F238E27FC236}">
                    <a16:creationId xmlns:a16="http://schemas.microsoft.com/office/drawing/2014/main" id="{8C72E8DA-3EE2-17A1-5365-D4BEB6A86C28}"/>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735ADDE-10B5-1AF7-B3D2-665907679833}"/>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0" name="TextBox 19">
                <a:extLst>
                  <a:ext uri="{FF2B5EF4-FFF2-40B4-BE49-F238E27FC236}">
                    <a16:creationId xmlns:a16="http://schemas.microsoft.com/office/drawing/2014/main" id="{6735ADDE-10B5-1AF7-B3D2-665907679833}"/>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6"/>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800A157-4954-7C5D-29EC-DD7CEBF4BCE6}"/>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1" name="TextBox 20">
                <a:extLst>
                  <a:ext uri="{FF2B5EF4-FFF2-40B4-BE49-F238E27FC236}">
                    <a16:creationId xmlns:a16="http://schemas.microsoft.com/office/drawing/2014/main" id="{B800A157-4954-7C5D-29EC-DD7CEBF4BCE6}"/>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7"/>
                <a:stretch>
                  <a:fillRect l="-7937" r="-3175"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F398CFE-5700-5FAD-8397-02C472864C6F}"/>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2" name="TextBox 21">
                <a:extLst>
                  <a:ext uri="{FF2B5EF4-FFF2-40B4-BE49-F238E27FC236}">
                    <a16:creationId xmlns:a16="http://schemas.microsoft.com/office/drawing/2014/main" id="{FF398CFE-5700-5FAD-8397-02C472864C6F}"/>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90139951-796C-33BA-7C7B-E9D4B988C9AB}"/>
              </a:ext>
            </a:extLst>
          </p:cNvPr>
          <p:cNvSpPr/>
          <p:nvPr/>
        </p:nvSpPr>
        <p:spPr bwMode="auto">
          <a:xfrm>
            <a:off x="832338" y="4638488"/>
            <a:ext cx="3228385" cy="11339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6" name="TextBox 5">
            <a:extLst>
              <a:ext uri="{FF2B5EF4-FFF2-40B4-BE49-F238E27FC236}">
                <a16:creationId xmlns:a16="http://schemas.microsoft.com/office/drawing/2014/main" id="{AAD62F42-5F12-CE0E-F4B9-F9D5213506A1}"/>
              </a:ext>
            </a:extLst>
          </p:cNvPr>
          <p:cNvSpPr txBox="1"/>
          <p:nvPr/>
        </p:nvSpPr>
        <p:spPr>
          <a:xfrm>
            <a:off x="832338" y="4269155"/>
            <a:ext cx="2283510" cy="369332"/>
          </a:xfrm>
          <a:prstGeom prst="rect">
            <a:avLst/>
          </a:prstGeom>
          <a:noFill/>
        </p:spPr>
        <p:txBody>
          <a:bodyPr wrap="none" rtlCol="0">
            <a:spAutoFit/>
          </a:bodyPr>
          <a:lstStyle/>
          <a:p>
            <a:r>
              <a:rPr lang="en-US" sz="1800" i="1" dirty="0">
                <a:latin typeface="+mn-lt"/>
              </a:rPr>
              <a:t>Variational Inference</a:t>
            </a:r>
          </a:p>
        </p:txBody>
      </p:sp>
      <p:sp>
        <p:nvSpPr>
          <p:cNvPr id="9" name="TextBox 8">
            <a:extLst>
              <a:ext uri="{FF2B5EF4-FFF2-40B4-BE49-F238E27FC236}">
                <a16:creationId xmlns:a16="http://schemas.microsoft.com/office/drawing/2014/main" id="{5A01202A-2AC1-6318-64A9-754BD7199DE1}"/>
              </a:ext>
            </a:extLst>
          </p:cNvPr>
          <p:cNvSpPr txBox="1"/>
          <p:nvPr/>
        </p:nvSpPr>
        <p:spPr>
          <a:xfrm>
            <a:off x="1137500" y="4773071"/>
            <a:ext cx="1707124" cy="369332"/>
          </a:xfrm>
          <a:prstGeom prst="rect">
            <a:avLst/>
          </a:prstGeom>
          <a:noFill/>
        </p:spPr>
        <p:txBody>
          <a:bodyPr wrap="square" rtlCol="0">
            <a:spAutoFit/>
          </a:bodyPr>
          <a:lstStyle/>
          <a:p>
            <a:r>
              <a:rPr lang="en-US" sz="1800" dirty="0"/>
              <a:t>+ </a:t>
            </a:r>
            <a:r>
              <a:rPr lang="en-US" sz="1800" i="1" dirty="0">
                <a:latin typeface="+mn-lt"/>
              </a:rPr>
              <a:t>Cheaper</a:t>
            </a:r>
          </a:p>
        </p:txBody>
      </p:sp>
      <p:sp>
        <p:nvSpPr>
          <p:cNvPr id="11" name="TextBox 10">
            <a:extLst>
              <a:ext uri="{FF2B5EF4-FFF2-40B4-BE49-F238E27FC236}">
                <a16:creationId xmlns:a16="http://schemas.microsoft.com/office/drawing/2014/main" id="{6EA44E25-4309-2040-781B-37BF01D0E841}"/>
              </a:ext>
            </a:extLst>
          </p:cNvPr>
          <p:cNvSpPr txBox="1"/>
          <p:nvPr/>
        </p:nvSpPr>
        <p:spPr>
          <a:xfrm>
            <a:off x="5176209" y="4269155"/>
            <a:ext cx="2929007" cy="369332"/>
          </a:xfrm>
          <a:prstGeom prst="rect">
            <a:avLst/>
          </a:prstGeom>
          <a:noFill/>
        </p:spPr>
        <p:txBody>
          <a:bodyPr wrap="none" rtlCol="0">
            <a:spAutoFit/>
          </a:bodyPr>
          <a:lstStyle/>
          <a:p>
            <a:r>
              <a:rPr lang="en-US" sz="1800" i="1" dirty="0">
                <a:latin typeface="+mn-lt"/>
              </a:rPr>
              <a:t>Markov Chain Monte Carlo</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A119C36-C6B6-B1B0-0F28-311054AB3355}"/>
                  </a:ext>
                </a:extLst>
              </p:cNvPr>
              <p:cNvSpPr txBox="1"/>
              <p:nvPr/>
            </p:nvSpPr>
            <p:spPr>
              <a:xfrm>
                <a:off x="1353534" y="2821551"/>
                <a:ext cx="6861045" cy="400110"/>
              </a:xfrm>
              <a:prstGeom prst="rect">
                <a:avLst/>
              </a:prstGeom>
              <a:noFill/>
            </p:spPr>
            <p:txBody>
              <a:bodyPr wrap="none" rtlCol="0">
                <a:spAutoFit/>
              </a:bodyPr>
              <a:lstStyle/>
              <a:p>
                <a:r>
                  <a:rPr lang="en-US" sz="2000" dirty="0">
                    <a:latin typeface="+mn-lt"/>
                  </a:rPr>
                  <a:t>Perform </a:t>
                </a:r>
                <a:r>
                  <a:rPr lang="en-US" sz="2000" u="sng" dirty="0">
                    <a:latin typeface="+mn-lt"/>
                  </a:rPr>
                  <a:t>inference</a:t>
                </a:r>
                <a:r>
                  <a:rPr lang="en-US" sz="2000" dirty="0">
                    <a:latin typeface="+mn-lt"/>
                  </a:rPr>
                  <a:t> to obtain posterior of </a:t>
                </a:r>
                <a14:m>
                  <m:oMath xmlns:m="http://schemas.openxmlformats.org/officeDocument/2006/math">
                    <m:r>
                      <a:rPr lang="en-US" sz="2000" i="1" smtClean="0">
                        <a:latin typeface="Cambria Math" panose="02040503050406030204" pitchFamily="18" charset="0"/>
                        <a:ea typeface="Cambria Math" panose="02040503050406030204" pitchFamily="18" charset="0"/>
                      </a:rPr>
                      <m:t>𝒩𝒩</m:t>
                    </m:r>
                  </m:oMath>
                </a14:m>
                <a:r>
                  <a:rPr lang="en-US" sz="2000" dirty="0">
                    <a:latin typeface="+mn-lt"/>
                  </a:rPr>
                  <a:t> parameters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latin typeface="+mn-lt"/>
                  </a:rPr>
                  <a:t>.</a:t>
                </a:r>
              </a:p>
            </p:txBody>
          </p:sp>
        </mc:Choice>
        <mc:Fallback>
          <p:sp>
            <p:nvSpPr>
              <p:cNvPr id="13" name="TextBox 12">
                <a:extLst>
                  <a:ext uri="{FF2B5EF4-FFF2-40B4-BE49-F238E27FC236}">
                    <a16:creationId xmlns:a16="http://schemas.microsoft.com/office/drawing/2014/main" id="{DA119C36-C6B6-B1B0-0F28-311054AB3355}"/>
                  </a:ext>
                </a:extLst>
              </p:cNvPr>
              <p:cNvSpPr txBox="1">
                <a:spLocks noRot="1" noChangeAspect="1" noMove="1" noResize="1" noEditPoints="1" noAdjustHandles="1" noChangeArrowheads="1" noChangeShapeType="1" noTextEdit="1"/>
              </p:cNvSpPr>
              <p:nvPr/>
            </p:nvSpPr>
            <p:spPr>
              <a:xfrm>
                <a:off x="1353534" y="2821551"/>
                <a:ext cx="6861045" cy="400110"/>
              </a:xfrm>
              <a:prstGeom prst="rect">
                <a:avLst/>
              </a:prstGeom>
              <a:blipFill>
                <a:blip r:embed="rId9"/>
                <a:stretch>
                  <a:fillRect l="-923" t="-9375" b="-28125"/>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5DB1AA1-7B0F-2063-1E28-BFE9819B8310}"/>
              </a:ext>
            </a:extLst>
          </p:cNvPr>
          <p:cNvSpPr txBox="1"/>
          <p:nvPr/>
        </p:nvSpPr>
        <p:spPr>
          <a:xfrm>
            <a:off x="4092048" y="3594890"/>
            <a:ext cx="1021433" cy="461665"/>
          </a:xfrm>
          <a:prstGeom prst="rect">
            <a:avLst/>
          </a:prstGeom>
          <a:noFill/>
        </p:spPr>
        <p:txBody>
          <a:bodyPr wrap="none" rtlCol="0">
            <a:spAutoFit/>
          </a:bodyPr>
          <a:lstStyle/>
          <a:p>
            <a:r>
              <a:rPr lang="en-US" b="1" i="1" dirty="0">
                <a:solidFill>
                  <a:srgbClr val="24459D"/>
                </a:solidFill>
                <a:latin typeface="+mn-lt"/>
              </a:rPr>
              <a:t>How?</a:t>
            </a:r>
          </a:p>
        </p:txBody>
      </p:sp>
      <p:sp>
        <p:nvSpPr>
          <p:cNvPr id="15" name="TextBox 14">
            <a:extLst>
              <a:ext uri="{FF2B5EF4-FFF2-40B4-BE49-F238E27FC236}">
                <a16:creationId xmlns:a16="http://schemas.microsoft.com/office/drawing/2014/main" id="{ACF45890-49C6-56ED-5E3B-615C78CC4D90}"/>
              </a:ext>
            </a:extLst>
          </p:cNvPr>
          <p:cNvSpPr txBox="1"/>
          <p:nvPr/>
        </p:nvSpPr>
        <p:spPr>
          <a:xfrm>
            <a:off x="1135819" y="5219842"/>
            <a:ext cx="1980029" cy="369332"/>
          </a:xfrm>
          <a:prstGeom prst="rect">
            <a:avLst/>
          </a:prstGeom>
          <a:noFill/>
        </p:spPr>
        <p:txBody>
          <a:bodyPr wrap="none" rtlCol="0">
            <a:spAutoFit/>
          </a:bodyPr>
          <a:lstStyle/>
          <a:p>
            <a:r>
              <a:rPr lang="en-US" sz="1800" i="1" dirty="0">
                <a:latin typeface="+mn-lt"/>
              </a:rPr>
              <a:t>- Less expressive</a:t>
            </a:r>
          </a:p>
        </p:txBody>
      </p:sp>
      <p:sp>
        <p:nvSpPr>
          <p:cNvPr id="28" name="TextBox 27">
            <a:extLst>
              <a:ext uri="{FF2B5EF4-FFF2-40B4-BE49-F238E27FC236}">
                <a16:creationId xmlns:a16="http://schemas.microsoft.com/office/drawing/2014/main" id="{8213EDB1-1BFB-0461-7FEE-B5BF03BE31BC}"/>
              </a:ext>
            </a:extLst>
          </p:cNvPr>
          <p:cNvSpPr txBox="1"/>
          <p:nvPr/>
        </p:nvSpPr>
        <p:spPr>
          <a:xfrm>
            <a:off x="4325778" y="5007983"/>
            <a:ext cx="492443" cy="461665"/>
          </a:xfrm>
          <a:prstGeom prst="rect">
            <a:avLst/>
          </a:prstGeom>
          <a:noFill/>
        </p:spPr>
        <p:txBody>
          <a:bodyPr wrap="none" rtlCol="0">
            <a:spAutoFit/>
          </a:bodyPr>
          <a:lstStyle/>
          <a:p>
            <a:r>
              <a:rPr lang="en-US" b="1" i="1" dirty="0">
                <a:solidFill>
                  <a:srgbClr val="24459D"/>
                </a:solidFill>
                <a:latin typeface="+mn-lt"/>
              </a:rPr>
              <a:t>or</a:t>
            </a:r>
          </a:p>
        </p:txBody>
      </p:sp>
      <p:sp>
        <p:nvSpPr>
          <p:cNvPr id="29" name="Rectangle 28">
            <a:extLst>
              <a:ext uri="{FF2B5EF4-FFF2-40B4-BE49-F238E27FC236}">
                <a16:creationId xmlns:a16="http://schemas.microsoft.com/office/drawing/2014/main" id="{04F9AEAE-095B-D935-EECB-06EEF83F7AEC}"/>
              </a:ext>
            </a:extLst>
          </p:cNvPr>
          <p:cNvSpPr/>
          <p:nvPr/>
        </p:nvSpPr>
        <p:spPr bwMode="auto">
          <a:xfrm>
            <a:off x="5176209" y="4638487"/>
            <a:ext cx="3228385" cy="11339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2" charset="0"/>
            </a:endParaRPr>
          </a:p>
        </p:txBody>
      </p:sp>
      <p:sp>
        <p:nvSpPr>
          <p:cNvPr id="30" name="TextBox 29">
            <a:extLst>
              <a:ext uri="{FF2B5EF4-FFF2-40B4-BE49-F238E27FC236}">
                <a16:creationId xmlns:a16="http://schemas.microsoft.com/office/drawing/2014/main" id="{7C5E5C92-BEA8-A994-8F82-291BC068372D}"/>
              </a:ext>
            </a:extLst>
          </p:cNvPr>
          <p:cNvSpPr txBox="1"/>
          <p:nvPr/>
        </p:nvSpPr>
        <p:spPr>
          <a:xfrm>
            <a:off x="5481371" y="4773070"/>
            <a:ext cx="1707124" cy="369332"/>
          </a:xfrm>
          <a:prstGeom prst="rect">
            <a:avLst/>
          </a:prstGeom>
          <a:noFill/>
        </p:spPr>
        <p:txBody>
          <a:bodyPr wrap="square" rtlCol="0">
            <a:spAutoFit/>
          </a:bodyPr>
          <a:lstStyle/>
          <a:p>
            <a:r>
              <a:rPr lang="en-US" sz="1800" dirty="0"/>
              <a:t>- </a:t>
            </a:r>
            <a:r>
              <a:rPr lang="en-US" sz="1800" i="1" dirty="0">
                <a:latin typeface="+mn-lt"/>
              </a:rPr>
              <a:t>Expensive!</a:t>
            </a:r>
          </a:p>
        </p:txBody>
      </p:sp>
      <p:sp>
        <p:nvSpPr>
          <p:cNvPr id="31" name="TextBox 30">
            <a:extLst>
              <a:ext uri="{FF2B5EF4-FFF2-40B4-BE49-F238E27FC236}">
                <a16:creationId xmlns:a16="http://schemas.microsoft.com/office/drawing/2014/main" id="{353F38CF-6368-F64F-807F-C504EE070B2B}"/>
              </a:ext>
            </a:extLst>
          </p:cNvPr>
          <p:cNvSpPr txBox="1"/>
          <p:nvPr/>
        </p:nvSpPr>
        <p:spPr>
          <a:xfrm>
            <a:off x="5479690" y="5219841"/>
            <a:ext cx="1973617" cy="369332"/>
          </a:xfrm>
          <a:prstGeom prst="rect">
            <a:avLst/>
          </a:prstGeom>
          <a:noFill/>
        </p:spPr>
        <p:txBody>
          <a:bodyPr wrap="none" rtlCol="0">
            <a:spAutoFit/>
          </a:bodyPr>
          <a:lstStyle/>
          <a:p>
            <a:r>
              <a:rPr lang="en-US" sz="1800" i="1" dirty="0">
                <a:latin typeface="+mn-lt"/>
              </a:rPr>
              <a:t>+ Non-parametric</a:t>
            </a:r>
          </a:p>
        </p:txBody>
      </p:sp>
    </p:spTree>
    <p:extLst>
      <p:ext uri="{BB962C8B-B14F-4D97-AF65-F5344CB8AC3E}">
        <p14:creationId xmlns:p14="http://schemas.microsoft.com/office/powerpoint/2010/main" val="3968895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So: </a:t>
            </a:r>
            <a:r>
              <a:rPr lang="en-US" altLang="en-US" dirty="0"/>
              <a:t>What are BNNs good for?</a:t>
            </a:r>
          </a:p>
        </p:txBody>
      </p:sp>
      <p:sp>
        <p:nvSpPr>
          <p:cNvPr id="6" name="TextBox 5">
            <a:extLst>
              <a:ext uri="{FF2B5EF4-FFF2-40B4-BE49-F238E27FC236}">
                <a16:creationId xmlns:a16="http://schemas.microsoft.com/office/drawing/2014/main" id="{E1B0FD11-1478-693F-F0AF-71BEE642A279}"/>
              </a:ext>
            </a:extLst>
          </p:cNvPr>
          <p:cNvSpPr txBox="1"/>
          <p:nvPr/>
        </p:nvSpPr>
        <p:spPr>
          <a:xfrm>
            <a:off x="726829" y="1143000"/>
            <a:ext cx="7162802"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Honesty (for out of distribution)</a:t>
            </a:r>
          </a:p>
          <a:p>
            <a:pPr marL="285750"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dirty="0">
                <a:latin typeface="+mn-lt"/>
              </a:rPr>
              <a:t>Horseshoe priors </a:t>
            </a:r>
          </a:p>
          <a:p>
            <a:pPr marL="742950" lvl="1" indent="-285750">
              <a:buFont typeface="Arial" panose="020B0604020202020204" pitchFamily="34" charset="0"/>
              <a:buChar char="•"/>
            </a:pPr>
            <a:r>
              <a:rPr lang="en-US" sz="1800" dirty="0">
                <a:latin typeface="+mn-lt"/>
              </a:rPr>
              <a:t>Regularization</a:t>
            </a:r>
          </a:p>
          <a:p>
            <a:pPr marL="742950" lvl="1" indent="-285750">
              <a:buFont typeface="Arial" panose="020B0604020202020204" pitchFamily="34" charset="0"/>
              <a:buChar char="•"/>
            </a:pPr>
            <a:r>
              <a:rPr lang="en-US" sz="1800" dirty="0">
                <a:latin typeface="+mn-lt"/>
              </a:rPr>
              <a:t>Feature selection</a:t>
            </a:r>
          </a:p>
          <a:p>
            <a:pPr marL="285750" indent="-285750">
              <a:buFont typeface="Arial" panose="020B0604020202020204" pitchFamily="34" charset="0"/>
              <a:buChar char="•"/>
            </a:pPr>
            <a:r>
              <a:rPr lang="en-US" sz="1800" dirty="0">
                <a:latin typeface="+mn-lt"/>
              </a:rPr>
              <a:t>Global characterization</a:t>
            </a:r>
          </a:p>
          <a:p>
            <a:pPr marL="742950" lvl="1" indent="-285750">
              <a:buFont typeface="Arial" panose="020B0604020202020204" pitchFamily="34" charset="0"/>
              <a:buChar char="•"/>
            </a:pPr>
            <a:endParaRPr lang="en-US" sz="1800" dirty="0">
              <a:latin typeface="+mn-lt"/>
            </a:endParaRPr>
          </a:p>
        </p:txBody>
      </p:sp>
      <p:sp>
        <p:nvSpPr>
          <p:cNvPr id="10" name="TextBox 9">
            <a:extLst>
              <a:ext uri="{FF2B5EF4-FFF2-40B4-BE49-F238E27FC236}">
                <a16:creationId xmlns:a16="http://schemas.microsoft.com/office/drawing/2014/main" id="{79744DEE-C16E-EF9B-1100-5BCA2A04A2F5}"/>
              </a:ext>
            </a:extLst>
          </p:cNvPr>
          <p:cNvSpPr txBox="1"/>
          <p:nvPr/>
        </p:nvSpPr>
        <p:spPr>
          <a:xfrm>
            <a:off x="4652502" y="1981200"/>
            <a:ext cx="4572000" cy="3046988"/>
          </a:xfrm>
          <a:prstGeom prst="rect">
            <a:avLst/>
          </a:prstGeom>
          <a:noFill/>
        </p:spPr>
        <p:txBody>
          <a:bodyPr wrap="square">
            <a:spAutoFit/>
          </a:bodyPr>
          <a:lstStyle/>
          <a:p>
            <a:r>
              <a:rPr lang="en-US" dirty="0"/>
              <a:t>Bayesian learning, including, among others, Laplacian priors (e.g. the LASSO) and Student-t priors (e.g. the relevance vector machine). The advantages of the horseshoe are its robustness at handling unknown sparsity and large outlying signals.</a:t>
            </a:r>
          </a:p>
        </p:txBody>
      </p:sp>
      <p:pic>
        <p:nvPicPr>
          <p:cNvPr id="13" name="Picture 12" descr="A graph of a function&#10;&#10;Description automatically generated">
            <a:extLst>
              <a:ext uri="{FF2B5EF4-FFF2-40B4-BE49-F238E27FC236}">
                <a16:creationId xmlns:a16="http://schemas.microsoft.com/office/drawing/2014/main" id="{61324FA5-975B-B8D5-062A-57964587A05D}"/>
              </a:ext>
            </a:extLst>
          </p:cNvPr>
          <p:cNvPicPr>
            <a:picLocks noChangeAspect="1"/>
          </p:cNvPicPr>
          <p:nvPr/>
        </p:nvPicPr>
        <p:blipFill rotWithShape="1">
          <a:blip r:embed="rId3"/>
          <a:srcRect b="16005"/>
          <a:stretch/>
        </p:blipFill>
        <p:spPr>
          <a:xfrm>
            <a:off x="252885" y="3026507"/>
            <a:ext cx="4261965" cy="2891674"/>
          </a:xfrm>
          <a:prstGeom prst="rect">
            <a:avLst/>
          </a:prstGeom>
        </p:spPr>
      </p:pic>
      <p:pic>
        <p:nvPicPr>
          <p:cNvPr id="14" name="Picture 13" descr="A close-up of symbols&#10;&#10;Description automatically generated">
            <a:extLst>
              <a:ext uri="{FF2B5EF4-FFF2-40B4-BE49-F238E27FC236}">
                <a16:creationId xmlns:a16="http://schemas.microsoft.com/office/drawing/2014/main" id="{1C95C03D-B406-27BE-EDDF-4DE2C20B45C8}"/>
              </a:ext>
            </a:extLst>
          </p:cNvPr>
          <p:cNvPicPr>
            <a:picLocks noChangeAspect="1"/>
          </p:cNvPicPr>
          <p:nvPr/>
        </p:nvPicPr>
        <p:blipFill>
          <a:blip r:embed="rId4"/>
          <a:stretch>
            <a:fillRect/>
          </a:stretch>
        </p:blipFill>
        <p:spPr>
          <a:xfrm>
            <a:off x="5378450" y="1528883"/>
            <a:ext cx="3708400" cy="1092200"/>
          </a:xfrm>
          <a:prstGeom prst="rect">
            <a:avLst/>
          </a:prstGeom>
        </p:spPr>
      </p:pic>
      <p:pic>
        <p:nvPicPr>
          <p:cNvPr id="15" name="Picture 14" descr="A graph of different types of lines&#10;&#10;Description automatically generated">
            <a:extLst>
              <a:ext uri="{FF2B5EF4-FFF2-40B4-BE49-F238E27FC236}">
                <a16:creationId xmlns:a16="http://schemas.microsoft.com/office/drawing/2014/main" id="{48BD610C-1276-5816-0C3C-2FFF80B007C9}"/>
              </a:ext>
            </a:extLst>
          </p:cNvPr>
          <p:cNvPicPr>
            <a:picLocks noChangeAspect="1"/>
          </p:cNvPicPr>
          <p:nvPr/>
        </p:nvPicPr>
        <p:blipFill>
          <a:blip r:embed="rId5"/>
          <a:stretch>
            <a:fillRect/>
          </a:stretch>
        </p:blipFill>
        <p:spPr>
          <a:xfrm>
            <a:off x="4572000" y="2074983"/>
            <a:ext cx="3497728" cy="3851034"/>
          </a:xfrm>
          <a:prstGeom prst="rect">
            <a:avLst/>
          </a:prstGeom>
        </p:spPr>
      </p:pic>
    </p:spTree>
    <p:extLst>
      <p:ext uri="{BB962C8B-B14F-4D97-AF65-F5344CB8AC3E}">
        <p14:creationId xmlns:p14="http://schemas.microsoft.com/office/powerpoint/2010/main" val="2651323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Final Note: </a:t>
            </a:r>
            <a:r>
              <a:rPr lang="en-US" altLang="en-US" dirty="0"/>
              <a:t>Symmetries of NNs</a:t>
            </a:r>
          </a:p>
        </p:txBody>
      </p:sp>
      <p:pic>
        <p:nvPicPr>
          <p:cNvPr id="5" name="Graphic 4">
            <a:extLst>
              <a:ext uri="{FF2B5EF4-FFF2-40B4-BE49-F238E27FC236}">
                <a16:creationId xmlns:a16="http://schemas.microsoft.com/office/drawing/2014/main" id="{29CF645D-4704-D332-767E-116A18762EA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340" b="6489"/>
          <a:stretch/>
        </p:blipFill>
        <p:spPr>
          <a:xfrm>
            <a:off x="1238250" y="1415845"/>
            <a:ext cx="6667500" cy="2900516"/>
          </a:xfrm>
          <a:prstGeom prst="rect">
            <a:avLst/>
          </a:prstGeom>
        </p:spPr>
      </p:pic>
    </p:spTree>
    <p:extLst>
      <p:ext uri="{BB962C8B-B14F-4D97-AF65-F5344CB8AC3E}">
        <p14:creationId xmlns:p14="http://schemas.microsoft.com/office/powerpoint/2010/main" val="894068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p:spTree>
    <p:extLst>
      <p:ext uri="{BB962C8B-B14F-4D97-AF65-F5344CB8AC3E}">
        <p14:creationId xmlns:p14="http://schemas.microsoft.com/office/powerpoint/2010/main" val="4046399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pPr algn="ctr"/>
            <a:r>
              <a:rPr lang="en-US" altLang="en-US" dirty="0">
                <a:solidFill>
                  <a:srgbClr val="24459D"/>
                </a:solidFill>
              </a:rPr>
              <a:t>Questions?</a:t>
            </a:r>
          </a:p>
        </p:txBody>
      </p:sp>
      <p:pic>
        <p:nvPicPr>
          <p:cNvPr id="2" name="UKF-lorenz-deep-corr-crazy!.mp4">
            <a:hlinkClick r:id="" action="ppaction://media"/>
            <a:extLst>
              <a:ext uri="{FF2B5EF4-FFF2-40B4-BE49-F238E27FC236}">
                <a16:creationId xmlns:a16="http://schemas.microsoft.com/office/drawing/2014/main" id="{4A181E40-B50C-F3B0-198E-DCA6284611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41235"/>
            <a:ext cx="9144000" cy="2857500"/>
          </a:xfrm>
          <a:prstGeom prst="rect">
            <a:avLst/>
          </a:prstGeom>
        </p:spPr>
      </p:pic>
    </p:spTree>
    <p:extLst>
      <p:ext uri="{BB962C8B-B14F-4D97-AF65-F5344CB8AC3E}">
        <p14:creationId xmlns:p14="http://schemas.microsoft.com/office/powerpoint/2010/main" val="20971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0094E0B-2311-A007-52F7-A66186E52F28}"/>
              </a:ext>
            </a:extLst>
          </p:cNvPr>
          <p:cNvSpPr>
            <a:spLocks noGrp="1" noChangeArrowheads="1"/>
          </p:cNvSpPr>
          <p:nvPr>
            <p:ph type="ctrTitle"/>
          </p:nvPr>
        </p:nvSpPr>
        <p:spPr>
          <a:xfrm>
            <a:off x="457200" y="1752600"/>
            <a:ext cx="8305800" cy="1143000"/>
          </a:xfrm>
        </p:spPr>
        <p:txBody>
          <a:bodyPr/>
          <a:lstStyle/>
          <a:p>
            <a:r>
              <a:rPr lang="en-US" altLang="en-US" dirty="0"/>
              <a:t>Data Assimilation as Instrumental Uncertainty Quantification</a:t>
            </a:r>
          </a:p>
        </p:txBody>
      </p:sp>
      <p:sp>
        <p:nvSpPr>
          <p:cNvPr id="11267" name="Rectangle 3">
            <a:extLst>
              <a:ext uri="{FF2B5EF4-FFF2-40B4-BE49-F238E27FC236}">
                <a16:creationId xmlns:a16="http://schemas.microsoft.com/office/drawing/2014/main" id="{244F434E-675B-99CF-CE64-01249D5FC87F}"/>
              </a:ext>
            </a:extLst>
          </p:cNvPr>
          <p:cNvSpPr>
            <a:spLocks noGrp="1" noChangeArrowheads="1"/>
          </p:cNvSpPr>
          <p:nvPr>
            <p:ph type="subTitle" idx="1"/>
          </p:nvPr>
        </p:nvSpPr>
        <p:spPr>
          <a:xfrm>
            <a:off x="457200" y="3716213"/>
            <a:ext cx="8382000" cy="1752600"/>
          </a:xfrm>
        </p:spPr>
        <p:txBody>
          <a:bodyPr/>
          <a:lstStyle/>
          <a:p>
            <a:pPr>
              <a:spcBef>
                <a:spcPts val="600"/>
              </a:spcBef>
            </a:pPr>
            <a:r>
              <a:rPr lang="en-US" altLang="en-US" sz="2800" dirty="0"/>
              <a:t>Andrew Arnold</a:t>
            </a:r>
          </a:p>
          <a:p>
            <a:pPr>
              <a:spcBef>
                <a:spcPts val="600"/>
              </a:spcBef>
            </a:pPr>
            <a:r>
              <a:rPr lang="en-US" altLang="en-US" sz="2800" dirty="0"/>
              <a:t>Natalie Klein &amp; Casey Gibson</a:t>
            </a:r>
          </a:p>
          <a:p>
            <a:pPr>
              <a:spcBef>
                <a:spcPts val="600"/>
              </a:spcBef>
            </a:pPr>
            <a:r>
              <a:rPr lang="en-US" altLang="en-US" sz="2800" dirty="0"/>
              <a:t>Monday, July 10, 2023</a:t>
            </a:r>
          </a:p>
        </p:txBody>
      </p:sp>
    </p:spTree>
    <p:extLst>
      <p:ext uri="{BB962C8B-B14F-4D97-AF65-F5344CB8AC3E}">
        <p14:creationId xmlns:p14="http://schemas.microsoft.com/office/powerpoint/2010/main" val="2859177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Dynamics in state space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983A27-5EBD-EE9B-3D15-AA383EED3DE6}"/>
                  </a:ext>
                </a:extLst>
              </p:cNvPr>
              <p:cNvSpPr txBox="1"/>
              <p:nvPr/>
            </p:nvSpPr>
            <p:spPr>
              <a:xfrm>
                <a:off x="2998653" y="1864729"/>
                <a:ext cx="31466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𝐵𝑁𝑁</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oMath>
                  </m:oMathPara>
                </a14:m>
                <a:endParaRPr lang="en-US" dirty="0"/>
              </a:p>
            </p:txBody>
          </p:sp>
        </mc:Choice>
        <mc:Fallback xmlns="">
          <p:sp>
            <p:nvSpPr>
              <p:cNvPr id="2" name="TextBox 1">
                <a:extLst>
                  <a:ext uri="{FF2B5EF4-FFF2-40B4-BE49-F238E27FC236}">
                    <a16:creationId xmlns:a16="http://schemas.microsoft.com/office/drawing/2014/main" id="{D1983A27-5EBD-EE9B-3D15-AA383EED3DE6}"/>
                  </a:ext>
                </a:extLst>
              </p:cNvPr>
              <p:cNvSpPr txBox="1">
                <a:spLocks noRot="1" noChangeAspect="1" noMove="1" noResize="1" noEditPoints="1" noAdjustHandles="1" noChangeArrowheads="1" noChangeShapeType="1" noTextEdit="1"/>
              </p:cNvSpPr>
              <p:nvPr/>
            </p:nvSpPr>
            <p:spPr>
              <a:xfrm>
                <a:off x="2998653" y="1864729"/>
                <a:ext cx="3146694" cy="369332"/>
              </a:xfrm>
              <a:prstGeom prst="rect">
                <a:avLst/>
              </a:prstGeom>
              <a:blipFill>
                <a:blip r:embed="rId3"/>
                <a:stretch>
                  <a:fillRect l="-2016" b="-20000"/>
                </a:stretch>
              </a:blipFill>
            </p:spPr>
            <p:txBody>
              <a:bodyPr/>
              <a:lstStyle/>
              <a:p>
                <a:r>
                  <a:rPr lang="en-US">
                    <a:noFill/>
                  </a:rPr>
                  <a:t> </a:t>
                </a:r>
              </a:p>
            </p:txBody>
          </p:sp>
        </mc:Fallback>
      </mc:AlternateContent>
    </p:spTree>
    <p:extLst>
      <p:ext uri="{BB962C8B-B14F-4D97-AF65-F5344CB8AC3E}">
        <p14:creationId xmlns:p14="http://schemas.microsoft.com/office/powerpoint/2010/main" val="1472848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Dynamics in observer space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983A27-5EBD-EE9B-3D15-AA383EED3DE6}"/>
                  </a:ext>
                </a:extLst>
              </p:cNvPr>
              <p:cNvSpPr txBox="1"/>
              <p:nvPr/>
            </p:nvSpPr>
            <p:spPr>
              <a:xfrm>
                <a:off x="2240622" y="4950374"/>
                <a:ext cx="49505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𝑦</m:t>
                          </m:r>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1983A27-5EBD-EE9B-3D15-AA383EED3DE6}"/>
                  </a:ext>
                </a:extLst>
              </p:cNvPr>
              <p:cNvSpPr txBox="1">
                <a:spLocks noRot="1" noChangeAspect="1" noMove="1" noResize="1" noEditPoints="1" noAdjustHandles="1" noChangeArrowheads="1" noChangeShapeType="1" noTextEdit="1"/>
              </p:cNvSpPr>
              <p:nvPr/>
            </p:nvSpPr>
            <p:spPr>
              <a:xfrm>
                <a:off x="2240622" y="4950374"/>
                <a:ext cx="4950586" cy="369332"/>
              </a:xfrm>
              <a:prstGeom prst="rect">
                <a:avLst/>
              </a:prstGeom>
              <a:blipFill>
                <a:blip r:embed="rId3"/>
                <a:stretch>
                  <a:fillRect l="-767" t="-9677" r="-1535" b="-322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A42EE31-A01D-C803-538E-D93FE7208C87}"/>
              </a:ext>
            </a:extLst>
          </p:cNvPr>
          <p:cNvSpPr txBox="1"/>
          <p:nvPr/>
        </p:nvSpPr>
        <p:spPr>
          <a:xfrm>
            <a:off x="1441825" y="3613484"/>
            <a:ext cx="6006773" cy="369332"/>
          </a:xfrm>
          <a:prstGeom prst="rect">
            <a:avLst/>
          </a:prstGeom>
          <a:noFill/>
        </p:spPr>
        <p:txBody>
          <a:bodyPr wrap="none" rtlCol="0">
            <a:spAutoFit/>
          </a:bodyPr>
          <a:lstStyle/>
          <a:p>
            <a:r>
              <a:rPr lang="en-US" sz="1800" dirty="0">
                <a:latin typeface="+mn-lt"/>
              </a:rPr>
              <a:t>There is an alternative to Kalman filtering that does this…</a:t>
            </a:r>
          </a:p>
        </p:txBody>
      </p:sp>
      <p:sp>
        <p:nvSpPr>
          <p:cNvPr id="8" name="TextBox 7">
            <a:extLst>
              <a:ext uri="{FF2B5EF4-FFF2-40B4-BE49-F238E27FC236}">
                <a16:creationId xmlns:a16="http://schemas.microsoft.com/office/drawing/2014/main" id="{5FDA9B0F-18C7-F47A-56DF-B39749186657}"/>
              </a:ext>
            </a:extLst>
          </p:cNvPr>
          <p:cNvSpPr txBox="1"/>
          <p:nvPr/>
        </p:nvSpPr>
        <p:spPr>
          <a:xfrm>
            <a:off x="6544877" y="5602778"/>
            <a:ext cx="646331" cy="369332"/>
          </a:xfrm>
          <a:prstGeom prst="rect">
            <a:avLst/>
          </a:prstGeom>
          <a:noFill/>
        </p:spPr>
        <p:txBody>
          <a:bodyPr wrap="none" rtlCol="0">
            <a:spAutoFit/>
          </a:bodyPr>
          <a:lstStyle/>
          <a:p>
            <a:r>
              <a:rPr lang="en-US" sz="1800" dirty="0">
                <a:latin typeface="+mn-lt"/>
              </a:rPr>
              <a:t>prior</a:t>
            </a:r>
          </a:p>
        </p:txBody>
      </p:sp>
      <p:sp>
        <p:nvSpPr>
          <p:cNvPr id="9" name="TextBox 8">
            <a:extLst>
              <a:ext uri="{FF2B5EF4-FFF2-40B4-BE49-F238E27FC236}">
                <a16:creationId xmlns:a16="http://schemas.microsoft.com/office/drawing/2014/main" id="{92B0C4E1-55A3-46AB-A55F-4A651F6C12EC}"/>
              </a:ext>
            </a:extLst>
          </p:cNvPr>
          <p:cNvSpPr txBox="1"/>
          <p:nvPr/>
        </p:nvSpPr>
        <p:spPr>
          <a:xfrm>
            <a:off x="3519527" y="5606872"/>
            <a:ext cx="1146468" cy="369332"/>
          </a:xfrm>
          <a:prstGeom prst="rect">
            <a:avLst/>
          </a:prstGeom>
          <a:noFill/>
        </p:spPr>
        <p:txBody>
          <a:bodyPr wrap="none" rtlCol="0">
            <a:spAutoFit/>
          </a:bodyPr>
          <a:lstStyle/>
          <a:p>
            <a:r>
              <a:rPr lang="en-US" sz="1800" dirty="0">
                <a:latin typeface="+mn-lt"/>
              </a:rPr>
              <a:t>likelihood</a:t>
            </a:r>
          </a:p>
        </p:txBody>
      </p:sp>
      <p:sp>
        <p:nvSpPr>
          <p:cNvPr id="10" name="TextBox 9">
            <a:extLst>
              <a:ext uri="{FF2B5EF4-FFF2-40B4-BE49-F238E27FC236}">
                <a16:creationId xmlns:a16="http://schemas.microsoft.com/office/drawing/2014/main" id="{ED8748F5-2275-D3B7-1414-84F475A6562A}"/>
              </a:ext>
            </a:extLst>
          </p:cNvPr>
          <p:cNvSpPr txBox="1"/>
          <p:nvPr/>
        </p:nvSpPr>
        <p:spPr>
          <a:xfrm>
            <a:off x="4841209" y="5464279"/>
            <a:ext cx="1496313" cy="646331"/>
          </a:xfrm>
          <a:prstGeom prst="rect">
            <a:avLst/>
          </a:prstGeom>
          <a:noFill/>
        </p:spPr>
        <p:txBody>
          <a:bodyPr wrap="square" rtlCol="0">
            <a:spAutoFit/>
          </a:bodyPr>
          <a:lstStyle/>
          <a:p>
            <a:r>
              <a:rPr lang="en-US" sz="1800" dirty="0">
                <a:latin typeface="+mn-lt"/>
              </a:rPr>
              <a:t>marginalized likelihood</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486AC0-07EB-D1CC-5F18-76A20CAF6E8D}"/>
                  </a:ext>
                </a:extLst>
              </p:cNvPr>
              <p:cNvSpPr txBox="1"/>
              <p:nvPr/>
            </p:nvSpPr>
            <p:spPr>
              <a:xfrm>
                <a:off x="4665995" y="1808856"/>
                <a:ext cx="1534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oMath>
                  </m:oMathPara>
                </a14:m>
                <a:endParaRPr lang="en-US" dirty="0"/>
              </a:p>
            </p:txBody>
          </p:sp>
        </mc:Choice>
        <mc:Fallback xmlns="">
          <p:sp>
            <p:nvSpPr>
              <p:cNvPr id="3" name="TextBox 2">
                <a:extLst>
                  <a:ext uri="{FF2B5EF4-FFF2-40B4-BE49-F238E27FC236}">
                    <a16:creationId xmlns:a16="http://schemas.microsoft.com/office/drawing/2014/main" id="{1D486AC0-07EB-D1CC-5F18-76A20CAF6E8D}"/>
                  </a:ext>
                </a:extLst>
              </p:cNvPr>
              <p:cNvSpPr txBox="1">
                <a:spLocks noRot="1" noChangeAspect="1" noMove="1" noResize="1" noEditPoints="1" noAdjustHandles="1" noChangeArrowheads="1" noChangeShapeType="1" noTextEdit="1"/>
              </p:cNvSpPr>
              <p:nvPr/>
            </p:nvSpPr>
            <p:spPr>
              <a:xfrm>
                <a:off x="4665995" y="1808856"/>
                <a:ext cx="1534138" cy="369332"/>
              </a:xfrm>
              <a:prstGeom prst="rect">
                <a:avLst/>
              </a:prstGeom>
              <a:blipFill>
                <a:blip r:embed="rId4"/>
                <a:stretch>
                  <a:fillRect l="-4098" b="-20000"/>
                </a:stretch>
              </a:blipFill>
            </p:spPr>
            <p:txBody>
              <a:bodyPr/>
              <a:lstStyle/>
              <a:p>
                <a:r>
                  <a:rPr lang="en-US">
                    <a:noFill/>
                  </a:rPr>
                  <a:t> </a:t>
                </a:r>
              </a:p>
            </p:txBody>
          </p:sp>
        </mc:Fallback>
      </mc:AlternateContent>
    </p:spTree>
    <p:extLst>
      <p:ext uri="{BB962C8B-B14F-4D97-AF65-F5344CB8AC3E}">
        <p14:creationId xmlns:p14="http://schemas.microsoft.com/office/powerpoint/2010/main" val="1602371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Particle filters</a:t>
            </a:r>
          </a:p>
        </p:txBody>
      </p:sp>
      <p:sp>
        <p:nvSpPr>
          <p:cNvPr id="7" name="TextBox 6">
            <a:extLst>
              <a:ext uri="{FF2B5EF4-FFF2-40B4-BE49-F238E27FC236}">
                <a16:creationId xmlns:a16="http://schemas.microsoft.com/office/drawing/2014/main" id="{DA42EE31-A01D-C803-538E-D93FE7208C87}"/>
              </a:ext>
            </a:extLst>
          </p:cNvPr>
          <p:cNvSpPr txBox="1"/>
          <p:nvPr/>
        </p:nvSpPr>
        <p:spPr>
          <a:xfrm>
            <a:off x="765238" y="3769426"/>
            <a:ext cx="7045518" cy="369332"/>
          </a:xfrm>
          <a:prstGeom prst="rect">
            <a:avLst/>
          </a:prstGeom>
          <a:noFill/>
        </p:spPr>
        <p:txBody>
          <a:bodyPr wrap="none" rtlCol="0">
            <a:spAutoFit/>
          </a:bodyPr>
          <a:lstStyle/>
          <a:p>
            <a:r>
              <a:rPr lang="en-US" sz="1800" dirty="0">
                <a:latin typeface="+mn-lt"/>
              </a:rPr>
              <a:t>Particle filter operating on observation space (probably won’t work)</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D486AC0-07EB-D1CC-5F18-76A20CAF6E8D}"/>
                  </a:ext>
                </a:extLst>
              </p:cNvPr>
              <p:cNvSpPr txBox="1"/>
              <p:nvPr/>
            </p:nvSpPr>
            <p:spPr>
              <a:xfrm>
                <a:off x="6308140" y="2489471"/>
                <a:ext cx="15341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oMath>
                  </m:oMathPara>
                </a14:m>
                <a:endParaRPr lang="en-US" dirty="0"/>
              </a:p>
            </p:txBody>
          </p:sp>
        </mc:Choice>
        <mc:Fallback xmlns="">
          <p:sp>
            <p:nvSpPr>
              <p:cNvPr id="3" name="TextBox 2">
                <a:extLst>
                  <a:ext uri="{FF2B5EF4-FFF2-40B4-BE49-F238E27FC236}">
                    <a16:creationId xmlns:a16="http://schemas.microsoft.com/office/drawing/2014/main" id="{1D486AC0-07EB-D1CC-5F18-76A20CAF6E8D}"/>
                  </a:ext>
                </a:extLst>
              </p:cNvPr>
              <p:cNvSpPr txBox="1">
                <a:spLocks noRot="1" noChangeAspect="1" noMove="1" noResize="1" noEditPoints="1" noAdjustHandles="1" noChangeArrowheads="1" noChangeShapeType="1" noTextEdit="1"/>
              </p:cNvSpPr>
              <p:nvPr/>
            </p:nvSpPr>
            <p:spPr>
              <a:xfrm>
                <a:off x="6308140" y="2489471"/>
                <a:ext cx="1534138" cy="369332"/>
              </a:xfrm>
              <a:prstGeom prst="rect">
                <a:avLst/>
              </a:prstGeom>
              <a:blipFill>
                <a:blip r:embed="rId3"/>
                <a:stretch>
                  <a:fillRect l="-3279" b="-1935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6BCB12E7-977D-15EF-F14F-F403B2AC8A5F}"/>
                  </a:ext>
                </a:extLst>
              </p14:cNvPr>
              <p14:cNvContentPartPr/>
              <p14:nvPr/>
            </p14:nvContentPartPr>
            <p14:xfrm>
              <a:off x="2123695" y="4619012"/>
              <a:ext cx="177480" cy="188280"/>
            </p14:xfrm>
          </p:contentPart>
        </mc:Choice>
        <mc:Fallback xmlns="">
          <p:pic>
            <p:nvPicPr>
              <p:cNvPr id="17" name="Ink 16">
                <a:extLst>
                  <a:ext uri="{FF2B5EF4-FFF2-40B4-BE49-F238E27FC236}">
                    <a16:creationId xmlns:a16="http://schemas.microsoft.com/office/drawing/2014/main" id="{6BCB12E7-977D-15EF-F14F-F403B2AC8A5F}"/>
                  </a:ext>
                </a:extLst>
              </p:cNvPr>
              <p:cNvPicPr/>
              <p:nvPr/>
            </p:nvPicPr>
            <p:blipFill>
              <a:blip r:embed="rId5"/>
              <a:stretch>
                <a:fillRect/>
              </a:stretch>
            </p:blipFill>
            <p:spPr>
              <a:xfrm>
                <a:off x="2115055" y="4610012"/>
                <a:ext cx="1951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D22E1E8E-E9F3-4A0D-F328-69245D0859B5}"/>
                  </a:ext>
                </a:extLst>
              </p14:cNvPr>
              <p14:cNvContentPartPr/>
              <p14:nvPr/>
            </p14:nvContentPartPr>
            <p14:xfrm>
              <a:off x="2048455" y="4666532"/>
              <a:ext cx="1424160" cy="833400"/>
            </p14:xfrm>
          </p:contentPart>
        </mc:Choice>
        <mc:Fallback xmlns="">
          <p:pic>
            <p:nvPicPr>
              <p:cNvPr id="18" name="Ink 17">
                <a:extLst>
                  <a:ext uri="{FF2B5EF4-FFF2-40B4-BE49-F238E27FC236}">
                    <a16:creationId xmlns:a16="http://schemas.microsoft.com/office/drawing/2014/main" id="{D22E1E8E-E9F3-4A0D-F328-69245D0859B5}"/>
                  </a:ext>
                </a:extLst>
              </p:cNvPr>
              <p:cNvPicPr/>
              <p:nvPr/>
            </p:nvPicPr>
            <p:blipFill>
              <a:blip r:embed="rId7"/>
              <a:stretch>
                <a:fillRect/>
              </a:stretch>
            </p:blipFill>
            <p:spPr>
              <a:xfrm>
                <a:off x="2039455" y="4657532"/>
                <a:ext cx="1441800" cy="851040"/>
              </a:xfrm>
              <a:prstGeom prst="rect">
                <a:avLst/>
              </a:prstGeom>
            </p:spPr>
          </p:pic>
        </mc:Fallback>
      </mc:AlternateContent>
      <p:grpSp>
        <p:nvGrpSpPr>
          <p:cNvPr id="52" name="Group 51">
            <a:extLst>
              <a:ext uri="{FF2B5EF4-FFF2-40B4-BE49-F238E27FC236}">
                <a16:creationId xmlns:a16="http://schemas.microsoft.com/office/drawing/2014/main" id="{59D17EA0-7A90-81E8-C4C8-D861337E24F6}"/>
              </a:ext>
            </a:extLst>
          </p:cNvPr>
          <p:cNvGrpSpPr/>
          <p:nvPr/>
        </p:nvGrpSpPr>
        <p:grpSpPr>
          <a:xfrm>
            <a:off x="2426815" y="4247492"/>
            <a:ext cx="1104840" cy="655920"/>
            <a:chOff x="2426815" y="4247492"/>
            <a:chExt cx="1104840" cy="655920"/>
          </a:xfrm>
        </p:grpSpPr>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2E938016-F2DF-1D8D-5029-26F87C06CF68}"/>
                    </a:ext>
                  </a:extLst>
                </p14:cNvPr>
                <p14:cNvContentPartPr/>
                <p14:nvPr/>
              </p14:nvContentPartPr>
              <p14:xfrm>
                <a:off x="2426815" y="4433972"/>
                <a:ext cx="132840" cy="320040"/>
              </p14:xfrm>
            </p:contentPart>
          </mc:Choice>
          <mc:Fallback xmlns="">
            <p:pic>
              <p:nvPicPr>
                <p:cNvPr id="20" name="Ink 19">
                  <a:extLst>
                    <a:ext uri="{FF2B5EF4-FFF2-40B4-BE49-F238E27FC236}">
                      <a16:creationId xmlns:a16="http://schemas.microsoft.com/office/drawing/2014/main" id="{2E938016-F2DF-1D8D-5029-26F87C06CF68}"/>
                    </a:ext>
                  </a:extLst>
                </p:cNvPr>
                <p:cNvPicPr/>
                <p:nvPr/>
              </p:nvPicPr>
              <p:blipFill>
                <a:blip r:embed="rId9"/>
                <a:stretch>
                  <a:fillRect/>
                </a:stretch>
              </p:blipFill>
              <p:spPr>
                <a:xfrm>
                  <a:off x="2417815" y="4424972"/>
                  <a:ext cx="1504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3730C5CA-9872-CEE7-E7A8-AD2E89550AD8}"/>
                    </a:ext>
                  </a:extLst>
                </p14:cNvPr>
                <p14:cNvContentPartPr/>
                <p14:nvPr/>
              </p14:nvContentPartPr>
              <p14:xfrm>
                <a:off x="2610775" y="4575452"/>
                <a:ext cx="23040" cy="100800"/>
              </p14:xfrm>
            </p:contentPart>
          </mc:Choice>
          <mc:Fallback xmlns="">
            <p:pic>
              <p:nvPicPr>
                <p:cNvPr id="21" name="Ink 20">
                  <a:extLst>
                    <a:ext uri="{FF2B5EF4-FFF2-40B4-BE49-F238E27FC236}">
                      <a16:creationId xmlns:a16="http://schemas.microsoft.com/office/drawing/2014/main" id="{3730C5CA-9872-CEE7-E7A8-AD2E89550AD8}"/>
                    </a:ext>
                  </a:extLst>
                </p:cNvPr>
                <p:cNvPicPr/>
                <p:nvPr/>
              </p:nvPicPr>
              <p:blipFill>
                <a:blip r:embed="rId11"/>
                <a:stretch>
                  <a:fillRect/>
                </a:stretch>
              </p:blipFill>
              <p:spPr>
                <a:xfrm>
                  <a:off x="2602135" y="4566452"/>
                  <a:ext cx="406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84DC7133-2ED0-5526-40A3-BF5A5A6C1D50}"/>
                    </a:ext>
                  </a:extLst>
                </p14:cNvPr>
                <p14:cNvContentPartPr/>
                <p14:nvPr/>
              </p14:nvContentPartPr>
              <p14:xfrm>
                <a:off x="2657935" y="4614692"/>
                <a:ext cx="112320" cy="48240"/>
              </p14:xfrm>
            </p:contentPart>
          </mc:Choice>
          <mc:Fallback xmlns="">
            <p:pic>
              <p:nvPicPr>
                <p:cNvPr id="23" name="Ink 22">
                  <a:extLst>
                    <a:ext uri="{FF2B5EF4-FFF2-40B4-BE49-F238E27FC236}">
                      <a16:creationId xmlns:a16="http://schemas.microsoft.com/office/drawing/2014/main" id="{84DC7133-2ED0-5526-40A3-BF5A5A6C1D50}"/>
                    </a:ext>
                  </a:extLst>
                </p:cNvPr>
                <p:cNvPicPr/>
                <p:nvPr/>
              </p:nvPicPr>
              <p:blipFill>
                <a:blip r:embed="rId13"/>
                <a:stretch>
                  <a:fillRect/>
                </a:stretch>
              </p:blipFill>
              <p:spPr>
                <a:xfrm>
                  <a:off x="2649295" y="4606052"/>
                  <a:ext cx="1299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FD33CBD9-70ED-85B4-240A-E9EE02931DA3}"/>
                    </a:ext>
                  </a:extLst>
                </p14:cNvPr>
                <p14:cNvContentPartPr/>
                <p14:nvPr/>
              </p14:nvContentPartPr>
              <p14:xfrm>
                <a:off x="2809495" y="4574372"/>
                <a:ext cx="12240" cy="51120"/>
              </p14:xfrm>
            </p:contentPart>
          </mc:Choice>
          <mc:Fallback xmlns="">
            <p:pic>
              <p:nvPicPr>
                <p:cNvPr id="25" name="Ink 24">
                  <a:extLst>
                    <a:ext uri="{FF2B5EF4-FFF2-40B4-BE49-F238E27FC236}">
                      <a16:creationId xmlns:a16="http://schemas.microsoft.com/office/drawing/2014/main" id="{FD33CBD9-70ED-85B4-240A-E9EE02931DA3}"/>
                    </a:ext>
                  </a:extLst>
                </p:cNvPr>
                <p:cNvPicPr/>
                <p:nvPr/>
              </p:nvPicPr>
              <p:blipFill>
                <a:blip r:embed="rId15"/>
                <a:stretch>
                  <a:fillRect/>
                </a:stretch>
              </p:blipFill>
              <p:spPr>
                <a:xfrm>
                  <a:off x="2800855" y="4565372"/>
                  <a:ext cx="298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1BC2EF09-06A7-D1B7-DB67-0A0DC79BC1E3}"/>
                    </a:ext>
                  </a:extLst>
                </p14:cNvPr>
                <p14:cNvContentPartPr/>
                <p14:nvPr/>
              </p14:nvContentPartPr>
              <p14:xfrm>
                <a:off x="2750095" y="4621172"/>
                <a:ext cx="97920" cy="360"/>
              </p14:xfrm>
            </p:contentPart>
          </mc:Choice>
          <mc:Fallback xmlns="">
            <p:pic>
              <p:nvPicPr>
                <p:cNvPr id="27" name="Ink 26">
                  <a:extLst>
                    <a:ext uri="{FF2B5EF4-FFF2-40B4-BE49-F238E27FC236}">
                      <a16:creationId xmlns:a16="http://schemas.microsoft.com/office/drawing/2014/main" id="{1BC2EF09-06A7-D1B7-DB67-0A0DC79BC1E3}"/>
                    </a:ext>
                  </a:extLst>
                </p:cNvPr>
                <p:cNvPicPr/>
                <p:nvPr/>
              </p:nvPicPr>
              <p:blipFill>
                <a:blip r:embed="rId17"/>
                <a:stretch>
                  <a:fillRect/>
                </a:stretch>
              </p:blipFill>
              <p:spPr>
                <a:xfrm>
                  <a:off x="2741095" y="4612172"/>
                  <a:ext cx="11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DEE0A2C2-74BD-DCC2-202C-0D5D458AD9CF}"/>
                    </a:ext>
                  </a:extLst>
                </p14:cNvPr>
                <p14:cNvContentPartPr/>
                <p14:nvPr/>
              </p14:nvContentPartPr>
              <p14:xfrm>
                <a:off x="2926135" y="4516052"/>
                <a:ext cx="30600" cy="99360"/>
              </p14:xfrm>
            </p:contentPart>
          </mc:Choice>
          <mc:Fallback xmlns="">
            <p:pic>
              <p:nvPicPr>
                <p:cNvPr id="29" name="Ink 28">
                  <a:extLst>
                    <a:ext uri="{FF2B5EF4-FFF2-40B4-BE49-F238E27FC236}">
                      <a16:creationId xmlns:a16="http://schemas.microsoft.com/office/drawing/2014/main" id="{DEE0A2C2-74BD-DCC2-202C-0D5D458AD9CF}"/>
                    </a:ext>
                  </a:extLst>
                </p:cNvPr>
                <p:cNvPicPr/>
                <p:nvPr/>
              </p:nvPicPr>
              <p:blipFill>
                <a:blip r:embed="rId19"/>
                <a:stretch>
                  <a:fillRect/>
                </a:stretch>
              </p:blipFill>
              <p:spPr>
                <a:xfrm>
                  <a:off x="2917135" y="4507412"/>
                  <a:ext cx="4824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a:extLst>
                    <a:ext uri="{FF2B5EF4-FFF2-40B4-BE49-F238E27FC236}">
                      <a16:creationId xmlns:a16="http://schemas.microsoft.com/office/drawing/2014/main" id="{89D86110-0EAD-46B8-6DB2-2BE6CCFBA120}"/>
                    </a:ext>
                  </a:extLst>
                </p14:cNvPr>
                <p14:cNvContentPartPr/>
                <p14:nvPr/>
              </p14:nvContentPartPr>
              <p14:xfrm>
                <a:off x="2961415" y="4247492"/>
                <a:ext cx="82440" cy="315720"/>
              </p14:xfrm>
            </p:contentPart>
          </mc:Choice>
          <mc:Fallback xmlns="">
            <p:pic>
              <p:nvPicPr>
                <p:cNvPr id="31" name="Ink 30">
                  <a:extLst>
                    <a:ext uri="{FF2B5EF4-FFF2-40B4-BE49-F238E27FC236}">
                      <a16:creationId xmlns:a16="http://schemas.microsoft.com/office/drawing/2014/main" id="{89D86110-0EAD-46B8-6DB2-2BE6CCFBA120}"/>
                    </a:ext>
                  </a:extLst>
                </p:cNvPr>
                <p:cNvPicPr/>
                <p:nvPr/>
              </p:nvPicPr>
              <p:blipFill>
                <a:blip r:embed="rId21"/>
                <a:stretch>
                  <a:fillRect/>
                </a:stretch>
              </p:blipFill>
              <p:spPr>
                <a:xfrm>
                  <a:off x="2952415" y="4238492"/>
                  <a:ext cx="1000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AD1EFF8E-61F6-7A89-FB5B-F13E7D22D1FA}"/>
                    </a:ext>
                  </a:extLst>
                </p14:cNvPr>
                <p14:cNvContentPartPr/>
                <p14:nvPr/>
              </p14:nvContentPartPr>
              <p14:xfrm>
                <a:off x="3094975" y="4362692"/>
                <a:ext cx="73800" cy="105840"/>
              </p14:xfrm>
            </p:contentPart>
          </mc:Choice>
          <mc:Fallback xmlns="">
            <p:pic>
              <p:nvPicPr>
                <p:cNvPr id="33" name="Ink 32">
                  <a:extLst>
                    <a:ext uri="{FF2B5EF4-FFF2-40B4-BE49-F238E27FC236}">
                      <a16:creationId xmlns:a16="http://schemas.microsoft.com/office/drawing/2014/main" id="{AD1EFF8E-61F6-7A89-FB5B-F13E7D22D1FA}"/>
                    </a:ext>
                  </a:extLst>
                </p:cNvPr>
                <p:cNvPicPr/>
                <p:nvPr/>
              </p:nvPicPr>
              <p:blipFill>
                <a:blip r:embed="rId23"/>
                <a:stretch>
                  <a:fillRect/>
                </a:stretch>
              </p:blipFill>
              <p:spPr>
                <a:xfrm>
                  <a:off x="3086335" y="4354052"/>
                  <a:ext cx="9144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Ink 34">
                  <a:extLst>
                    <a:ext uri="{FF2B5EF4-FFF2-40B4-BE49-F238E27FC236}">
                      <a16:creationId xmlns:a16="http://schemas.microsoft.com/office/drawing/2014/main" id="{A21BB758-7FD5-DDD2-D43E-AD795BC0B4E1}"/>
                    </a:ext>
                  </a:extLst>
                </p14:cNvPr>
                <p14:cNvContentPartPr/>
                <p14:nvPr/>
              </p14:nvContentPartPr>
              <p14:xfrm>
                <a:off x="3165895" y="4360892"/>
                <a:ext cx="29160" cy="256680"/>
              </p14:xfrm>
            </p:contentPart>
          </mc:Choice>
          <mc:Fallback xmlns="">
            <p:pic>
              <p:nvPicPr>
                <p:cNvPr id="35" name="Ink 34">
                  <a:extLst>
                    <a:ext uri="{FF2B5EF4-FFF2-40B4-BE49-F238E27FC236}">
                      <a16:creationId xmlns:a16="http://schemas.microsoft.com/office/drawing/2014/main" id="{A21BB758-7FD5-DDD2-D43E-AD795BC0B4E1}"/>
                    </a:ext>
                  </a:extLst>
                </p:cNvPr>
                <p:cNvPicPr/>
                <p:nvPr/>
              </p:nvPicPr>
              <p:blipFill>
                <a:blip r:embed="rId25"/>
                <a:stretch>
                  <a:fillRect/>
                </a:stretch>
              </p:blipFill>
              <p:spPr>
                <a:xfrm>
                  <a:off x="3157255" y="4351892"/>
                  <a:ext cx="468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300B4043-0999-0B8C-38B9-6E8E73A24877}"/>
                    </a:ext>
                  </a:extLst>
                </p14:cNvPr>
                <p14:cNvContentPartPr/>
                <p14:nvPr/>
              </p14:nvContentPartPr>
              <p14:xfrm>
                <a:off x="3362455" y="4484732"/>
                <a:ext cx="29880" cy="78840"/>
              </p14:xfrm>
            </p:contentPart>
          </mc:Choice>
          <mc:Fallback xmlns="">
            <p:pic>
              <p:nvPicPr>
                <p:cNvPr id="37" name="Ink 36">
                  <a:extLst>
                    <a:ext uri="{FF2B5EF4-FFF2-40B4-BE49-F238E27FC236}">
                      <a16:creationId xmlns:a16="http://schemas.microsoft.com/office/drawing/2014/main" id="{300B4043-0999-0B8C-38B9-6E8E73A24877}"/>
                    </a:ext>
                  </a:extLst>
                </p:cNvPr>
                <p:cNvPicPr/>
                <p:nvPr/>
              </p:nvPicPr>
              <p:blipFill>
                <a:blip r:embed="rId27"/>
                <a:stretch>
                  <a:fillRect/>
                </a:stretch>
              </p:blipFill>
              <p:spPr>
                <a:xfrm>
                  <a:off x="3353455" y="4475732"/>
                  <a:ext cx="47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5671AA57-F86E-0457-F483-B9740D9A3BFE}"/>
                    </a:ext>
                  </a:extLst>
                </p14:cNvPr>
                <p14:cNvContentPartPr/>
                <p14:nvPr/>
              </p14:nvContentPartPr>
              <p14:xfrm>
                <a:off x="3396295" y="4510292"/>
                <a:ext cx="124920" cy="49680"/>
              </p14:xfrm>
            </p:contentPart>
          </mc:Choice>
          <mc:Fallback xmlns="">
            <p:pic>
              <p:nvPicPr>
                <p:cNvPr id="39" name="Ink 38">
                  <a:extLst>
                    <a:ext uri="{FF2B5EF4-FFF2-40B4-BE49-F238E27FC236}">
                      <a16:creationId xmlns:a16="http://schemas.microsoft.com/office/drawing/2014/main" id="{5671AA57-F86E-0457-F483-B9740D9A3BFE}"/>
                    </a:ext>
                  </a:extLst>
                </p:cNvPr>
                <p:cNvPicPr/>
                <p:nvPr/>
              </p:nvPicPr>
              <p:blipFill>
                <a:blip r:embed="rId29"/>
                <a:stretch>
                  <a:fillRect/>
                </a:stretch>
              </p:blipFill>
              <p:spPr>
                <a:xfrm>
                  <a:off x="3387295" y="4501292"/>
                  <a:ext cx="1425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Ink 45">
                  <a:extLst>
                    <a:ext uri="{FF2B5EF4-FFF2-40B4-BE49-F238E27FC236}">
                      <a16:creationId xmlns:a16="http://schemas.microsoft.com/office/drawing/2014/main" id="{FBD83BD2-2AF0-E8C8-4E51-5BE707EE2FB9}"/>
                    </a:ext>
                  </a:extLst>
                </p14:cNvPr>
                <p14:cNvContentPartPr/>
                <p14:nvPr/>
              </p14:nvContentPartPr>
              <p14:xfrm>
                <a:off x="3061495" y="4755812"/>
                <a:ext cx="238680" cy="91800"/>
              </p14:xfrm>
            </p:contentPart>
          </mc:Choice>
          <mc:Fallback xmlns="">
            <p:pic>
              <p:nvPicPr>
                <p:cNvPr id="46" name="Ink 45">
                  <a:extLst>
                    <a:ext uri="{FF2B5EF4-FFF2-40B4-BE49-F238E27FC236}">
                      <a16:creationId xmlns:a16="http://schemas.microsoft.com/office/drawing/2014/main" id="{FBD83BD2-2AF0-E8C8-4E51-5BE707EE2FB9}"/>
                    </a:ext>
                  </a:extLst>
                </p:cNvPr>
                <p:cNvPicPr/>
                <p:nvPr/>
              </p:nvPicPr>
              <p:blipFill>
                <a:blip r:embed="rId31"/>
                <a:stretch>
                  <a:fillRect/>
                </a:stretch>
              </p:blipFill>
              <p:spPr>
                <a:xfrm>
                  <a:off x="3052855" y="4747172"/>
                  <a:ext cx="2563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EA0095A8-F98A-DF34-AA9F-E9DB4B841354}"/>
                    </a:ext>
                  </a:extLst>
                </p14:cNvPr>
                <p14:cNvContentPartPr/>
                <p14:nvPr/>
              </p14:nvContentPartPr>
              <p14:xfrm>
                <a:off x="3315655" y="4680212"/>
                <a:ext cx="193320" cy="109080"/>
              </p14:xfrm>
            </p:contentPart>
          </mc:Choice>
          <mc:Fallback xmlns="">
            <p:pic>
              <p:nvPicPr>
                <p:cNvPr id="47" name="Ink 46">
                  <a:extLst>
                    <a:ext uri="{FF2B5EF4-FFF2-40B4-BE49-F238E27FC236}">
                      <a16:creationId xmlns:a16="http://schemas.microsoft.com/office/drawing/2014/main" id="{EA0095A8-F98A-DF34-AA9F-E9DB4B841354}"/>
                    </a:ext>
                  </a:extLst>
                </p:cNvPr>
                <p:cNvPicPr/>
                <p:nvPr/>
              </p:nvPicPr>
              <p:blipFill>
                <a:blip r:embed="rId33"/>
                <a:stretch>
                  <a:fillRect/>
                </a:stretch>
              </p:blipFill>
              <p:spPr>
                <a:xfrm>
                  <a:off x="3307015" y="4671572"/>
                  <a:ext cx="2109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58EB9871-5B42-0CC7-A767-50AFFF5CF087}"/>
                    </a:ext>
                  </a:extLst>
                </p14:cNvPr>
                <p14:cNvContentPartPr/>
                <p14:nvPr/>
              </p14:nvContentPartPr>
              <p14:xfrm>
                <a:off x="3254455" y="4802612"/>
                <a:ext cx="27720" cy="100800"/>
              </p14:xfrm>
            </p:contentPart>
          </mc:Choice>
          <mc:Fallback xmlns="">
            <p:pic>
              <p:nvPicPr>
                <p:cNvPr id="49" name="Ink 48">
                  <a:extLst>
                    <a:ext uri="{FF2B5EF4-FFF2-40B4-BE49-F238E27FC236}">
                      <a16:creationId xmlns:a16="http://schemas.microsoft.com/office/drawing/2014/main" id="{58EB9871-5B42-0CC7-A767-50AFFF5CF087}"/>
                    </a:ext>
                  </a:extLst>
                </p:cNvPr>
                <p:cNvPicPr/>
                <p:nvPr/>
              </p:nvPicPr>
              <p:blipFill>
                <a:blip r:embed="rId35"/>
                <a:stretch>
                  <a:fillRect/>
                </a:stretch>
              </p:blipFill>
              <p:spPr>
                <a:xfrm>
                  <a:off x="3245815" y="4793972"/>
                  <a:ext cx="45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F32C275A-C00C-4307-4DC9-0F3E93F1A993}"/>
                    </a:ext>
                  </a:extLst>
                </p14:cNvPr>
                <p14:cNvContentPartPr/>
                <p14:nvPr/>
              </p14:nvContentPartPr>
              <p14:xfrm>
                <a:off x="3417895" y="4709732"/>
                <a:ext cx="113760" cy="79560"/>
              </p14:xfrm>
            </p:contentPart>
          </mc:Choice>
          <mc:Fallback xmlns="">
            <p:pic>
              <p:nvPicPr>
                <p:cNvPr id="51" name="Ink 50">
                  <a:extLst>
                    <a:ext uri="{FF2B5EF4-FFF2-40B4-BE49-F238E27FC236}">
                      <a16:creationId xmlns:a16="http://schemas.microsoft.com/office/drawing/2014/main" id="{F32C275A-C00C-4307-4DC9-0F3E93F1A993}"/>
                    </a:ext>
                  </a:extLst>
                </p:cNvPr>
                <p:cNvPicPr/>
                <p:nvPr/>
              </p:nvPicPr>
              <p:blipFill>
                <a:blip r:embed="rId37"/>
                <a:stretch>
                  <a:fillRect/>
                </a:stretch>
              </p:blipFill>
              <p:spPr>
                <a:xfrm>
                  <a:off x="3409255" y="4701092"/>
                  <a:ext cx="131400" cy="97200"/>
                </a:xfrm>
                <a:prstGeom prst="rect">
                  <a:avLst/>
                </a:prstGeom>
              </p:spPr>
            </p:pic>
          </mc:Fallback>
        </mc:AlternateContent>
      </p:grpSp>
      <p:grpSp>
        <p:nvGrpSpPr>
          <p:cNvPr id="10243" name="Group 10242">
            <a:extLst>
              <a:ext uri="{FF2B5EF4-FFF2-40B4-BE49-F238E27FC236}">
                <a16:creationId xmlns:a16="http://schemas.microsoft.com/office/drawing/2014/main" id="{6D7360E3-B75F-2730-3E01-AD66C4BF5790}"/>
              </a:ext>
            </a:extLst>
          </p:cNvPr>
          <p:cNvGrpSpPr/>
          <p:nvPr/>
        </p:nvGrpSpPr>
        <p:grpSpPr>
          <a:xfrm>
            <a:off x="3520135" y="4911692"/>
            <a:ext cx="1490400" cy="478080"/>
            <a:chOff x="3520135" y="4911692"/>
            <a:chExt cx="1490400" cy="478080"/>
          </a:xfrm>
        </p:grpSpPr>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744BD3A4-BB17-C370-D056-0A74CC4CCECD}"/>
                    </a:ext>
                  </a:extLst>
                </p14:cNvPr>
                <p14:cNvContentPartPr/>
                <p14:nvPr/>
              </p14:nvContentPartPr>
              <p14:xfrm>
                <a:off x="3520135" y="5027972"/>
                <a:ext cx="468720" cy="213840"/>
              </p14:xfrm>
            </p:contentPart>
          </mc:Choice>
          <mc:Fallback xmlns="">
            <p:pic>
              <p:nvPicPr>
                <p:cNvPr id="41" name="Ink 40">
                  <a:extLst>
                    <a:ext uri="{FF2B5EF4-FFF2-40B4-BE49-F238E27FC236}">
                      <a16:creationId xmlns:a16="http://schemas.microsoft.com/office/drawing/2014/main" id="{744BD3A4-BB17-C370-D056-0A74CC4CCECD}"/>
                    </a:ext>
                  </a:extLst>
                </p:cNvPr>
                <p:cNvPicPr/>
                <p:nvPr/>
              </p:nvPicPr>
              <p:blipFill>
                <a:blip r:embed="rId39"/>
                <a:stretch>
                  <a:fillRect/>
                </a:stretch>
              </p:blipFill>
              <p:spPr>
                <a:xfrm>
                  <a:off x="3511495" y="5019332"/>
                  <a:ext cx="486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56426A33-6A81-7DFB-B940-5F923208F28B}"/>
                    </a:ext>
                  </a:extLst>
                </p14:cNvPr>
                <p14:cNvContentPartPr/>
                <p14:nvPr/>
              </p14:nvContentPartPr>
              <p14:xfrm>
                <a:off x="4164895" y="5048132"/>
                <a:ext cx="125280" cy="148680"/>
              </p14:xfrm>
            </p:contentPart>
          </mc:Choice>
          <mc:Fallback xmlns="">
            <p:pic>
              <p:nvPicPr>
                <p:cNvPr id="42" name="Ink 41">
                  <a:extLst>
                    <a:ext uri="{FF2B5EF4-FFF2-40B4-BE49-F238E27FC236}">
                      <a16:creationId xmlns:a16="http://schemas.microsoft.com/office/drawing/2014/main" id="{56426A33-6A81-7DFB-B940-5F923208F28B}"/>
                    </a:ext>
                  </a:extLst>
                </p:cNvPr>
                <p:cNvPicPr/>
                <p:nvPr/>
              </p:nvPicPr>
              <p:blipFill>
                <a:blip r:embed="rId41"/>
                <a:stretch>
                  <a:fillRect/>
                </a:stretch>
              </p:blipFill>
              <p:spPr>
                <a:xfrm>
                  <a:off x="4156255" y="5039132"/>
                  <a:ext cx="142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1E200C74-F77F-54A2-BB1C-B8B7A8DD44D5}"/>
                    </a:ext>
                  </a:extLst>
                </p14:cNvPr>
                <p14:cNvContentPartPr/>
                <p14:nvPr/>
              </p14:nvContentPartPr>
              <p14:xfrm>
                <a:off x="4145095" y="5032292"/>
                <a:ext cx="162000" cy="187920"/>
              </p14:xfrm>
            </p:contentPart>
          </mc:Choice>
          <mc:Fallback xmlns="">
            <p:pic>
              <p:nvPicPr>
                <p:cNvPr id="44" name="Ink 43">
                  <a:extLst>
                    <a:ext uri="{FF2B5EF4-FFF2-40B4-BE49-F238E27FC236}">
                      <a16:creationId xmlns:a16="http://schemas.microsoft.com/office/drawing/2014/main" id="{1E200C74-F77F-54A2-BB1C-B8B7A8DD44D5}"/>
                    </a:ext>
                  </a:extLst>
                </p:cNvPr>
                <p:cNvPicPr/>
                <p:nvPr/>
              </p:nvPicPr>
              <p:blipFill>
                <a:blip r:embed="rId43"/>
                <a:stretch>
                  <a:fillRect/>
                </a:stretch>
              </p:blipFill>
              <p:spPr>
                <a:xfrm>
                  <a:off x="4136095" y="5023652"/>
                  <a:ext cx="179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3" name="Ink 52">
                  <a:extLst>
                    <a:ext uri="{FF2B5EF4-FFF2-40B4-BE49-F238E27FC236}">
                      <a16:creationId xmlns:a16="http://schemas.microsoft.com/office/drawing/2014/main" id="{26485546-5DC1-BEEC-01DA-1445C63BAE2B}"/>
                    </a:ext>
                  </a:extLst>
                </p14:cNvPr>
                <p14:cNvContentPartPr/>
                <p14:nvPr/>
              </p14:nvContentPartPr>
              <p14:xfrm>
                <a:off x="4370815" y="5176652"/>
                <a:ext cx="33120" cy="150840"/>
              </p14:xfrm>
            </p:contentPart>
          </mc:Choice>
          <mc:Fallback xmlns="">
            <p:pic>
              <p:nvPicPr>
                <p:cNvPr id="53" name="Ink 52">
                  <a:extLst>
                    <a:ext uri="{FF2B5EF4-FFF2-40B4-BE49-F238E27FC236}">
                      <a16:creationId xmlns:a16="http://schemas.microsoft.com/office/drawing/2014/main" id="{26485546-5DC1-BEEC-01DA-1445C63BAE2B}"/>
                    </a:ext>
                  </a:extLst>
                </p:cNvPr>
                <p:cNvPicPr/>
                <p:nvPr/>
              </p:nvPicPr>
              <p:blipFill>
                <a:blip r:embed="rId45"/>
                <a:stretch>
                  <a:fillRect/>
                </a:stretch>
              </p:blipFill>
              <p:spPr>
                <a:xfrm>
                  <a:off x="4361815" y="5168012"/>
                  <a:ext cx="50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8B3E359A-C817-6FC0-2225-F69DCD859A8D}"/>
                    </a:ext>
                  </a:extLst>
                </p14:cNvPr>
                <p14:cNvContentPartPr/>
                <p14:nvPr/>
              </p14:nvContentPartPr>
              <p14:xfrm>
                <a:off x="4399255" y="5285372"/>
                <a:ext cx="126000" cy="84960"/>
              </p14:xfrm>
            </p:contentPart>
          </mc:Choice>
          <mc:Fallback xmlns="">
            <p:pic>
              <p:nvPicPr>
                <p:cNvPr id="55" name="Ink 54">
                  <a:extLst>
                    <a:ext uri="{FF2B5EF4-FFF2-40B4-BE49-F238E27FC236}">
                      <a16:creationId xmlns:a16="http://schemas.microsoft.com/office/drawing/2014/main" id="{8B3E359A-C817-6FC0-2225-F69DCD859A8D}"/>
                    </a:ext>
                  </a:extLst>
                </p:cNvPr>
                <p:cNvPicPr/>
                <p:nvPr/>
              </p:nvPicPr>
              <p:blipFill>
                <a:blip r:embed="rId47"/>
                <a:stretch>
                  <a:fillRect/>
                </a:stretch>
              </p:blipFill>
              <p:spPr>
                <a:xfrm>
                  <a:off x="4390615" y="5276732"/>
                  <a:ext cx="1436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7" name="Ink 56">
                  <a:extLst>
                    <a:ext uri="{FF2B5EF4-FFF2-40B4-BE49-F238E27FC236}">
                      <a16:creationId xmlns:a16="http://schemas.microsoft.com/office/drawing/2014/main" id="{5114D13F-F321-023E-BE03-29ED2E6B5B70}"/>
                    </a:ext>
                  </a:extLst>
                </p14:cNvPr>
                <p14:cNvContentPartPr/>
                <p14:nvPr/>
              </p14:nvContentPartPr>
              <p14:xfrm>
                <a:off x="4518415" y="4911692"/>
                <a:ext cx="30960" cy="326160"/>
              </p14:xfrm>
            </p:contentPart>
          </mc:Choice>
          <mc:Fallback xmlns="">
            <p:pic>
              <p:nvPicPr>
                <p:cNvPr id="57" name="Ink 56">
                  <a:extLst>
                    <a:ext uri="{FF2B5EF4-FFF2-40B4-BE49-F238E27FC236}">
                      <a16:creationId xmlns:a16="http://schemas.microsoft.com/office/drawing/2014/main" id="{5114D13F-F321-023E-BE03-29ED2E6B5B70}"/>
                    </a:ext>
                  </a:extLst>
                </p:cNvPr>
                <p:cNvPicPr/>
                <p:nvPr/>
              </p:nvPicPr>
              <p:blipFill>
                <a:blip r:embed="rId49"/>
                <a:stretch>
                  <a:fillRect/>
                </a:stretch>
              </p:blipFill>
              <p:spPr>
                <a:xfrm>
                  <a:off x="4509415" y="4902692"/>
                  <a:ext cx="486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7BA93BA4-3227-8A64-E817-FA97DF762CAC}"/>
                    </a:ext>
                  </a:extLst>
                </p14:cNvPr>
                <p14:cNvContentPartPr/>
                <p14:nvPr/>
              </p14:nvContentPartPr>
              <p14:xfrm>
                <a:off x="4615615" y="5095292"/>
                <a:ext cx="84600" cy="51480"/>
              </p14:xfrm>
            </p:contentPart>
          </mc:Choice>
          <mc:Fallback xmlns="">
            <p:pic>
              <p:nvPicPr>
                <p:cNvPr id="59" name="Ink 58">
                  <a:extLst>
                    <a:ext uri="{FF2B5EF4-FFF2-40B4-BE49-F238E27FC236}">
                      <a16:creationId xmlns:a16="http://schemas.microsoft.com/office/drawing/2014/main" id="{7BA93BA4-3227-8A64-E817-FA97DF762CAC}"/>
                    </a:ext>
                  </a:extLst>
                </p:cNvPr>
                <p:cNvPicPr/>
                <p:nvPr/>
              </p:nvPicPr>
              <p:blipFill>
                <a:blip r:embed="rId51"/>
                <a:stretch>
                  <a:fillRect/>
                </a:stretch>
              </p:blipFill>
              <p:spPr>
                <a:xfrm>
                  <a:off x="4606615" y="5086652"/>
                  <a:ext cx="1022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Ink 60">
                  <a:extLst>
                    <a:ext uri="{FF2B5EF4-FFF2-40B4-BE49-F238E27FC236}">
                      <a16:creationId xmlns:a16="http://schemas.microsoft.com/office/drawing/2014/main" id="{0363C695-9E54-BC35-E73E-7925DA1D69FC}"/>
                    </a:ext>
                  </a:extLst>
                </p14:cNvPr>
                <p14:cNvContentPartPr/>
                <p14:nvPr/>
              </p14:nvContentPartPr>
              <p14:xfrm>
                <a:off x="4697335" y="5076932"/>
                <a:ext cx="83520" cy="303480"/>
              </p14:xfrm>
            </p:contentPart>
          </mc:Choice>
          <mc:Fallback xmlns="">
            <p:pic>
              <p:nvPicPr>
                <p:cNvPr id="61" name="Ink 60">
                  <a:extLst>
                    <a:ext uri="{FF2B5EF4-FFF2-40B4-BE49-F238E27FC236}">
                      <a16:creationId xmlns:a16="http://schemas.microsoft.com/office/drawing/2014/main" id="{0363C695-9E54-BC35-E73E-7925DA1D69FC}"/>
                    </a:ext>
                  </a:extLst>
                </p:cNvPr>
                <p:cNvPicPr/>
                <p:nvPr/>
              </p:nvPicPr>
              <p:blipFill>
                <a:blip r:embed="rId53"/>
                <a:stretch>
                  <a:fillRect/>
                </a:stretch>
              </p:blipFill>
              <p:spPr>
                <a:xfrm>
                  <a:off x="4688335" y="5067932"/>
                  <a:ext cx="1011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2">
                  <a:extLst>
                    <a:ext uri="{FF2B5EF4-FFF2-40B4-BE49-F238E27FC236}">
                      <a16:creationId xmlns:a16="http://schemas.microsoft.com/office/drawing/2014/main" id="{1BAED88D-15D8-936E-289E-50E052F40F54}"/>
                    </a:ext>
                  </a:extLst>
                </p14:cNvPr>
                <p14:cNvContentPartPr/>
                <p14:nvPr/>
              </p14:nvContentPartPr>
              <p14:xfrm>
                <a:off x="4879855" y="5223092"/>
                <a:ext cx="3600" cy="114840"/>
              </p14:xfrm>
            </p:contentPart>
          </mc:Choice>
          <mc:Fallback xmlns="">
            <p:pic>
              <p:nvPicPr>
                <p:cNvPr id="63" name="Ink 62">
                  <a:extLst>
                    <a:ext uri="{FF2B5EF4-FFF2-40B4-BE49-F238E27FC236}">
                      <a16:creationId xmlns:a16="http://schemas.microsoft.com/office/drawing/2014/main" id="{1BAED88D-15D8-936E-289E-50E052F40F54}"/>
                    </a:ext>
                  </a:extLst>
                </p:cNvPr>
                <p:cNvPicPr/>
                <p:nvPr/>
              </p:nvPicPr>
              <p:blipFill>
                <a:blip r:embed="rId55"/>
                <a:stretch>
                  <a:fillRect/>
                </a:stretch>
              </p:blipFill>
              <p:spPr>
                <a:xfrm>
                  <a:off x="4870855" y="5214452"/>
                  <a:ext cx="212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241" name="Ink 10240">
                  <a:extLst>
                    <a:ext uri="{FF2B5EF4-FFF2-40B4-BE49-F238E27FC236}">
                      <a16:creationId xmlns:a16="http://schemas.microsoft.com/office/drawing/2014/main" id="{A57DB5FF-930A-C046-93A5-9C1190394E86}"/>
                    </a:ext>
                  </a:extLst>
                </p14:cNvPr>
                <p14:cNvContentPartPr/>
                <p14:nvPr/>
              </p14:nvContentPartPr>
              <p14:xfrm>
                <a:off x="4898215" y="5269532"/>
                <a:ext cx="112320" cy="120240"/>
              </p14:xfrm>
            </p:contentPart>
          </mc:Choice>
          <mc:Fallback xmlns="">
            <p:pic>
              <p:nvPicPr>
                <p:cNvPr id="10241" name="Ink 10240">
                  <a:extLst>
                    <a:ext uri="{FF2B5EF4-FFF2-40B4-BE49-F238E27FC236}">
                      <a16:creationId xmlns:a16="http://schemas.microsoft.com/office/drawing/2014/main" id="{A57DB5FF-930A-C046-93A5-9C1190394E86}"/>
                    </a:ext>
                  </a:extLst>
                </p:cNvPr>
                <p:cNvPicPr/>
                <p:nvPr/>
              </p:nvPicPr>
              <p:blipFill>
                <a:blip r:embed="rId57"/>
                <a:stretch>
                  <a:fillRect/>
                </a:stretch>
              </p:blipFill>
              <p:spPr>
                <a:xfrm>
                  <a:off x="4889215" y="5260892"/>
                  <a:ext cx="12996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10244" name="Ink 10243">
                <a:extLst>
                  <a:ext uri="{FF2B5EF4-FFF2-40B4-BE49-F238E27FC236}">
                    <a16:creationId xmlns:a16="http://schemas.microsoft.com/office/drawing/2014/main" id="{D340742B-0EAC-C8B9-E843-78004906ABD2}"/>
                  </a:ext>
                </a:extLst>
              </p14:cNvPr>
              <p14:cNvContentPartPr/>
              <p14:nvPr/>
            </p14:nvContentPartPr>
            <p14:xfrm>
              <a:off x="1530055" y="4916732"/>
              <a:ext cx="391320" cy="230760"/>
            </p14:xfrm>
          </p:contentPart>
        </mc:Choice>
        <mc:Fallback xmlns="">
          <p:pic>
            <p:nvPicPr>
              <p:cNvPr id="10244" name="Ink 10243">
                <a:extLst>
                  <a:ext uri="{FF2B5EF4-FFF2-40B4-BE49-F238E27FC236}">
                    <a16:creationId xmlns:a16="http://schemas.microsoft.com/office/drawing/2014/main" id="{D340742B-0EAC-C8B9-E843-78004906ABD2}"/>
                  </a:ext>
                </a:extLst>
              </p:cNvPr>
              <p:cNvPicPr/>
              <p:nvPr/>
            </p:nvPicPr>
            <p:blipFill>
              <a:blip r:embed="rId59"/>
              <a:stretch>
                <a:fillRect/>
              </a:stretch>
            </p:blipFill>
            <p:spPr>
              <a:xfrm>
                <a:off x="1521055" y="4907732"/>
                <a:ext cx="408960" cy="248400"/>
              </a:xfrm>
              <a:prstGeom prst="rect">
                <a:avLst/>
              </a:prstGeom>
            </p:spPr>
          </p:pic>
        </mc:Fallback>
      </mc:AlternateContent>
      <p:grpSp>
        <p:nvGrpSpPr>
          <p:cNvPr id="10249" name="Group 10248">
            <a:extLst>
              <a:ext uri="{FF2B5EF4-FFF2-40B4-BE49-F238E27FC236}">
                <a16:creationId xmlns:a16="http://schemas.microsoft.com/office/drawing/2014/main" id="{78FDA0C2-A863-34EB-0605-0DB9DBEFED97}"/>
              </a:ext>
            </a:extLst>
          </p:cNvPr>
          <p:cNvGrpSpPr/>
          <p:nvPr/>
        </p:nvGrpSpPr>
        <p:grpSpPr>
          <a:xfrm>
            <a:off x="1027495" y="4889732"/>
            <a:ext cx="489960" cy="347040"/>
            <a:chOff x="1027495" y="4889732"/>
            <a:chExt cx="489960" cy="347040"/>
          </a:xfrm>
        </p:grpSpPr>
        <mc:AlternateContent xmlns:mc="http://schemas.openxmlformats.org/markup-compatibility/2006" xmlns:p14="http://schemas.microsoft.com/office/powerpoint/2010/main">
          <mc:Choice Requires="p14">
            <p:contentPart p14:bwMode="auto" r:id="rId60">
              <p14:nvContentPartPr>
                <p14:cNvPr id="10245" name="Ink 10244">
                  <a:extLst>
                    <a:ext uri="{FF2B5EF4-FFF2-40B4-BE49-F238E27FC236}">
                      <a16:creationId xmlns:a16="http://schemas.microsoft.com/office/drawing/2014/main" id="{15355381-8EFA-30F2-6C28-9AE6841B4DC6}"/>
                    </a:ext>
                  </a:extLst>
                </p14:cNvPr>
                <p14:cNvContentPartPr/>
                <p14:nvPr/>
              </p14:nvContentPartPr>
              <p14:xfrm>
                <a:off x="1027495" y="4889732"/>
                <a:ext cx="302040" cy="230040"/>
              </p14:xfrm>
            </p:contentPart>
          </mc:Choice>
          <mc:Fallback xmlns="">
            <p:pic>
              <p:nvPicPr>
                <p:cNvPr id="10245" name="Ink 10244">
                  <a:extLst>
                    <a:ext uri="{FF2B5EF4-FFF2-40B4-BE49-F238E27FC236}">
                      <a16:creationId xmlns:a16="http://schemas.microsoft.com/office/drawing/2014/main" id="{15355381-8EFA-30F2-6C28-9AE6841B4DC6}"/>
                    </a:ext>
                  </a:extLst>
                </p:cNvPr>
                <p:cNvPicPr/>
                <p:nvPr/>
              </p:nvPicPr>
              <p:blipFill>
                <a:blip r:embed="rId61"/>
                <a:stretch>
                  <a:fillRect/>
                </a:stretch>
              </p:blipFill>
              <p:spPr>
                <a:xfrm>
                  <a:off x="1018855" y="4881092"/>
                  <a:ext cx="3196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246" name="Ink 10245">
                  <a:extLst>
                    <a:ext uri="{FF2B5EF4-FFF2-40B4-BE49-F238E27FC236}">
                      <a16:creationId xmlns:a16="http://schemas.microsoft.com/office/drawing/2014/main" id="{964D1DD6-5A97-6F77-026A-018971AAB73B}"/>
                    </a:ext>
                  </a:extLst>
                </p14:cNvPr>
                <p14:cNvContentPartPr/>
                <p14:nvPr/>
              </p14:nvContentPartPr>
              <p14:xfrm>
                <a:off x="1404415" y="5111492"/>
                <a:ext cx="3600" cy="112680"/>
              </p14:xfrm>
            </p:contentPart>
          </mc:Choice>
          <mc:Fallback xmlns="">
            <p:pic>
              <p:nvPicPr>
                <p:cNvPr id="10246" name="Ink 10245">
                  <a:extLst>
                    <a:ext uri="{FF2B5EF4-FFF2-40B4-BE49-F238E27FC236}">
                      <a16:creationId xmlns:a16="http://schemas.microsoft.com/office/drawing/2014/main" id="{964D1DD6-5A97-6F77-026A-018971AAB73B}"/>
                    </a:ext>
                  </a:extLst>
                </p:cNvPr>
                <p:cNvPicPr/>
                <p:nvPr/>
              </p:nvPicPr>
              <p:blipFill>
                <a:blip r:embed="rId63"/>
                <a:stretch>
                  <a:fillRect/>
                </a:stretch>
              </p:blipFill>
              <p:spPr>
                <a:xfrm>
                  <a:off x="1395415" y="5102492"/>
                  <a:ext cx="21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248" name="Ink 10247">
                  <a:extLst>
                    <a:ext uri="{FF2B5EF4-FFF2-40B4-BE49-F238E27FC236}">
                      <a16:creationId xmlns:a16="http://schemas.microsoft.com/office/drawing/2014/main" id="{EFC3D888-AC39-660C-F18F-AA56E512CDB4}"/>
                    </a:ext>
                  </a:extLst>
                </p14:cNvPr>
                <p14:cNvContentPartPr/>
                <p14:nvPr/>
              </p14:nvContentPartPr>
              <p14:xfrm>
                <a:off x="1443655" y="5178452"/>
                <a:ext cx="73800" cy="58320"/>
              </p14:xfrm>
            </p:contentPart>
          </mc:Choice>
          <mc:Fallback xmlns="">
            <p:pic>
              <p:nvPicPr>
                <p:cNvPr id="10248" name="Ink 10247">
                  <a:extLst>
                    <a:ext uri="{FF2B5EF4-FFF2-40B4-BE49-F238E27FC236}">
                      <a16:creationId xmlns:a16="http://schemas.microsoft.com/office/drawing/2014/main" id="{EFC3D888-AC39-660C-F18F-AA56E512CDB4}"/>
                    </a:ext>
                  </a:extLst>
                </p:cNvPr>
                <p:cNvPicPr/>
                <p:nvPr/>
              </p:nvPicPr>
              <p:blipFill>
                <a:blip r:embed="rId65"/>
                <a:stretch>
                  <a:fillRect/>
                </a:stretch>
              </p:blipFill>
              <p:spPr>
                <a:xfrm>
                  <a:off x="1434655" y="5169452"/>
                  <a:ext cx="91440" cy="7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10261" name="Ink 10260">
                <a:extLst>
                  <a:ext uri="{FF2B5EF4-FFF2-40B4-BE49-F238E27FC236}">
                    <a16:creationId xmlns:a16="http://schemas.microsoft.com/office/drawing/2014/main" id="{B6110066-E8A2-F61A-07ED-DBA6DC6A8FC8}"/>
                  </a:ext>
                </a:extLst>
              </p14:cNvPr>
              <p14:cNvContentPartPr/>
              <p14:nvPr/>
            </p14:nvContentPartPr>
            <p14:xfrm>
              <a:off x="1907695" y="2581617"/>
              <a:ext cx="494640" cy="227520"/>
            </p14:xfrm>
          </p:contentPart>
        </mc:Choice>
        <mc:Fallback xmlns="">
          <p:pic>
            <p:nvPicPr>
              <p:cNvPr id="10261" name="Ink 10260">
                <a:extLst>
                  <a:ext uri="{FF2B5EF4-FFF2-40B4-BE49-F238E27FC236}">
                    <a16:creationId xmlns:a16="http://schemas.microsoft.com/office/drawing/2014/main" id="{B6110066-E8A2-F61A-07ED-DBA6DC6A8FC8}"/>
                  </a:ext>
                </a:extLst>
              </p:cNvPr>
              <p:cNvPicPr/>
              <p:nvPr/>
            </p:nvPicPr>
            <p:blipFill>
              <a:blip r:embed="rId67"/>
              <a:stretch>
                <a:fillRect/>
              </a:stretch>
            </p:blipFill>
            <p:spPr>
              <a:xfrm>
                <a:off x="1898695" y="2572617"/>
                <a:ext cx="512280" cy="245160"/>
              </a:xfrm>
              <a:prstGeom prst="rect">
                <a:avLst/>
              </a:prstGeom>
            </p:spPr>
          </p:pic>
        </mc:Fallback>
      </mc:AlternateContent>
      <p:grpSp>
        <p:nvGrpSpPr>
          <p:cNvPr id="10266" name="Group 10265">
            <a:extLst>
              <a:ext uri="{FF2B5EF4-FFF2-40B4-BE49-F238E27FC236}">
                <a16:creationId xmlns:a16="http://schemas.microsoft.com/office/drawing/2014/main" id="{E6F95ADE-CD1F-88A7-46A2-5A10E267A213}"/>
              </a:ext>
            </a:extLst>
          </p:cNvPr>
          <p:cNvGrpSpPr/>
          <p:nvPr/>
        </p:nvGrpSpPr>
        <p:grpSpPr>
          <a:xfrm>
            <a:off x="900775" y="2554977"/>
            <a:ext cx="575640" cy="521280"/>
            <a:chOff x="266815" y="2318972"/>
            <a:chExt cx="575640" cy="521280"/>
          </a:xfrm>
        </p:grpSpPr>
        <mc:AlternateContent xmlns:mc="http://schemas.openxmlformats.org/markup-compatibility/2006" xmlns:p14="http://schemas.microsoft.com/office/powerpoint/2010/main">
          <mc:Choice Requires="p14">
            <p:contentPart p14:bwMode="auto" r:id="rId68">
              <p14:nvContentPartPr>
                <p14:cNvPr id="10262" name="Ink 10261">
                  <a:extLst>
                    <a:ext uri="{FF2B5EF4-FFF2-40B4-BE49-F238E27FC236}">
                      <a16:creationId xmlns:a16="http://schemas.microsoft.com/office/drawing/2014/main" id="{882DFD55-44E4-72C5-B362-F6D66751E0DA}"/>
                    </a:ext>
                  </a:extLst>
                </p14:cNvPr>
                <p14:cNvContentPartPr/>
                <p14:nvPr/>
              </p14:nvContentPartPr>
              <p14:xfrm>
                <a:off x="266815" y="2318972"/>
                <a:ext cx="409320" cy="342360"/>
              </p14:xfrm>
            </p:contentPart>
          </mc:Choice>
          <mc:Fallback xmlns="">
            <p:pic>
              <p:nvPicPr>
                <p:cNvPr id="10262" name="Ink 10261">
                  <a:extLst>
                    <a:ext uri="{FF2B5EF4-FFF2-40B4-BE49-F238E27FC236}">
                      <a16:creationId xmlns:a16="http://schemas.microsoft.com/office/drawing/2014/main" id="{882DFD55-44E4-72C5-B362-F6D66751E0DA}"/>
                    </a:ext>
                  </a:extLst>
                </p:cNvPr>
                <p:cNvPicPr/>
                <p:nvPr/>
              </p:nvPicPr>
              <p:blipFill>
                <a:blip r:embed="rId69"/>
                <a:stretch>
                  <a:fillRect/>
                </a:stretch>
              </p:blipFill>
              <p:spPr>
                <a:xfrm>
                  <a:off x="258175" y="2310332"/>
                  <a:ext cx="42696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263" name="Ink 10262">
                  <a:extLst>
                    <a:ext uri="{FF2B5EF4-FFF2-40B4-BE49-F238E27FC236}">
                      <a16:creationId xmlns:a16="http://schemas.microsoft.com/office/drawing/2014/main" id="{71A38B40-5BC6-E2C4-8350-D22695E7861C}"/>
                    </a:ext>
                  </a:extLst>
                </p14:cNvPr>
                <p14:cNvContentPartPr/>
                <p14:nvPr/>
              </p14:nvContentPartPr>
              <p14:xfrm>
                <a:off x="672535" y="2628212"/>
                <a:ext cx="7200" cy="178560"/>
              </p14:xfrm>
            </p:contentPart>
          </mc:Choice>
          <mc:Fallback xmlns="">
            <p:pic>
              <p:nvPicPr>
                <p:cNvPr id="10263" name="Ink 10262">
                  <a:extLst>
                    <a:ext uri="{FF2B5EF4-FFF2-40B4-BE49-F238E27FC236}">
                      <a16:creationId xmlns:a16="http://schemas.microsoft.com/office/drawing/2014/main" id="{71A38B40-5BC6-E2C4-8350-D22695E7861C}"/>
                    </a:ext>
                  </a:extLst>
                </p:cNvPr>
                <p:cNvPicPr/>
                <p:nvPr/>
              </p:nvPicPr>
              <p:blipFill>
                <a:blip r:embed="rId71"/>
                <a:stretch>
                  <a:fillRect/>
                </a:stretch>
              </p:blipFill>
              <p:spPr>
                <a:xfrm>
                  <a:off x="663535" y="2619572"/>
                  <a:ext cx="248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265" name="Ink 10264">
                  <a:extLst>
                    <a:ext uri="{FF2B5EF4-FFF2-40B4-BE49-F238E27FC236}">
                      <a16:creationId xmlns:a16="http://schemas.microsoft.com/office/drawing/2014/main" id="{CDD073ED-24AB-A413-2290-C3F39A189B9A}"/>
                    </a:ext>
                  </a:extLst>
                </p14:cNvPr>
                <p14:cNvContentPartPr/>
                <p14:nvPr/>
              </p14:nvContentPartPr>
              <p14:xfrm>
                <a:off x="670735" y="2726852"/>
                <a:ext cx="171720" cy="113400"/>
              </p14:xfrm>
            </p:contentPart>
          </mc:Choice>
          <mc:Fallback xmlns="">
            <p:pic>
              <p:nvPicPr>
                <p:cNvPr id="10265" name="Ink 10264">
                  <a:extLst>
                    <a:ext uri="{FF2B5EF4-FFF2-40B4-BE49-F238E27FC236}">
                      <a16:creationId xmlns:a16="http://schemas.microsoft.com/office/drawing/2014/main" id="{CDD073ED-24AB-A413-2290-C3F39A189B9A}"/>
                    </a:ext>
                  </a:extLst>
                </p:cNvPr>
                <p:cNvPicPr/>
                <p:nvPr/>
              </p:nvPicPr>
              <p:blipFill>
                <a:blip r:embed="rId73"/>
                <a:stretch>
                  <a:fillRect/>
                </a:stretch>
              </p:blipFill>
              <p:spPr>
                <a:xfrm>
                  <a:off x="662095" y="2718212"/>
                  <a:ext cx="189360" cy="131040"/>
                </a:xfrm>
                <a:prstGeom prst="rect">
                  <a:avLst/>
                </a:prstGeom>
              </p:spPr>
            </p:pic>
          </mc:Fallback>
        </mc:AlternateContent>
      </p:grpSp>
      <p:grpSp>
        <p:nvGrpSpPr>
          <p:cNvPr id="10311" name="Group 10310">
            <a:extLst>
              <a:ext uri="{FF2B5EF4-FFF2-40B4-BE49-F238E27FC236}">
                <a16:creationId xmlns:a16="http://schemas.microsoft.com/office/drawing/2014/main" id="{826F396C-E5E7-D524-8CCF-337DA63DF1AC}"/>
              </a:ext>
            </a:extLst>
          </p:cNvPr>
          <p:cNvGrpSpPr/>
          <p:nvPr/>
        </p:nvGrpSpPr>
        <p:grpSpPr>
          <a:xfrm>
            <a:off x="2443375" y="1942257"/>
            <a:ext cx="2153520" cy="1739160"/>
            <a:chOff x="1809415" y="1706252"/>
            <a:chExt cx="2153520" cy="1739160"/>
          </a:xfrm>
        </p:grpSpPr>
        <mc:AlternateContent xmlns:mc="http://schemas.openxmlformats.org/markup-compatibility/2006" xmlns:p14="http://schemas.microsoft.com/office/powerpoint/2010/main">
          <mc:Choice Requires="p14">
            <p:contentPart p14:bwMode="auto" r:id="rId74">
              <p14:nvContentPartPr>
                <p14:cNvPr id="10258" name="Ink 10257">
                  <a:extLst>
                    <a:ext uri="{FF2B5EF4-FFF2-40B4-BE49-F238E27FC236}">
                      <a16:creationId xmlns:a16="http://schemas.microsoft.com/office/drawing/2014/main" id="{AC6AF695-BE55-BCB8-CDBB-1FF25F00A051}"/>
                    </a:ext>
                  </a:extLst>
                </p14:cNvPr>
                <p14:cNvContentPartPr/>
                <p14:nvPr/>
              </p14:nvContentPartPr>
              <p14:xfrm>
                <a:off x="3715255" y="1885532"/>
                <a:ext cx="247680" cy="1138680"/>
              </p14:xfrm>
            </p:contentPart>
          </mc:Choice>
          <mc:Fallback xmlns="">
            <p:pic>
              <p:nvPicPr>
                <p:cNvPr id="10258" name="Ink 10257">
                  <a:extLst>
                    <a:ext uri="{FF2B5EF4-FFF2-40B4-BE49-F238E27FC236}">
                      <a16:creationId xmlns:a16="http://schemas.microsoft.com/office/drawing/2014/main" id="{AC6AF695-BE55-BCB8-CDBB-1FF25F00A051}"/>
                    </a:ext>
                  </a:extLst>
                </p:cNvPr>
                <p:cNvPicPr/>
                <p:nvPr/>
              </p:nvPicPr>
              <p:blipFill>
                <a:blip r:embed="rId75"/>
                <a:stretch>
                  <a:fillRect/>
                </a:stretch>
              </p:blipFill>
              <p:spPr>
                <a:xfrm>
                  <a:off x="3706615" y="1876892"/>
                  <a:ext cx="265320" cy="1156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259" name="Ink 10258">
                  <a:extLst>
                    <a:ext uri="{FF2B5EF4-FFF2-40B4-BE49-F238E27FC236}">
                      <a16:creationId xmlns:a16="http://schemas.microsoft.com/office/drawing/2014/main" id="{6B5AFAFB-5EA0-237A-4339-BB28F913F591}"/>
                    </a:ext>
                  </a:extLst>
                </p14:cNvPr>
                <p14:cNvContentPartPr/>
                <p14:nvPr/>
              </p14:nvContentPartPr>
              <p14:xfrm>
                <a:off x="3640735" y="2968052"/>
                <a:ext cx="80640" cy="131760"/>
              </p14:xfrm>
            </p:contentPart>
          </mc:Choice>
          <mc:Fallback xmlns="">
            <p:pic>
              <p:nvPicPr>
                <p:cNvPr id="10259" name="Ink 10258">
                  <a:extLst>
                    <a:ext uri="{FF2B5EF4-FFF2-40B4-BE49-F238E27FC236}">
                      <a16:creationId xmlns:a16="http://schemas.microsoft.com/office/drawing/2014/main" id="{6B5AFAFB-5EA0-237A-4339-BB28F913F591}"/>
                    </a:ext>
                  </a:extLst>
                </p:cNvPr>
                <p:cNvPicPr/>
                <p:nvPr/>
              </p:nvPicPr>
              <p:blipFill>
                <a:blip r:embed="rId77"/>
                <a:stretch>
                  <a:fillRect/>
                </a:stretch>
              </p:blipFill>
              <p:spPr>
                <a:xfrm>
                  <a:off x="3631735" y="2959052"/>
                  <a:ext cx="98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255" name="Ink 10254">
                  <a:extLst>
                    <a:ext uri="{FF2B5EF4-FFF2-40B4-BE49-F238E27FC236}">
                      <a16:creationId xmlns:a16="http://schemas.microsoft.com/office/drawing/2014/main" id="{0FDB2A9A-7316-D4B0-F128-BE7B5C6A6D7A}"/>
                    </a:ext>
                  </a:extLst>
                </p14:cNvPr>
                <p14:cNvContentPartPr/>
                <p14:nvPr/>
              </p14:nvContentPartPr>
              <p14:xfrm>
                <a:off x="1809415" y="1877612"/>
                <a:ext cx="461880" cy="1121040"/>
              </p14:xfrm>
            </p:contentPart>
          </mc:Choice>
          <mc:Fallback xmlns="">
            <p:pic>
              <p:nvPicPr>
                <p:cNvPr id="10255" name="Ink 10254">
                  <a:extLst>
                    <a:ext uri="{FF2B5EF4-FFF2-40B4-BE49-F238E27FC236}">
                      <a16:creationId xmlns:a16="http://schemas.microsoft.com/office/drawing/2014/main" id="{0FDB2A9A-7316-D4B0-F128-BE7B5C6A6D7A}"/>
                    </a:ext>
                  </a:extLst>
                </p:cNvPr>
                <p:cNvPicPr/>
                <p:nvPr/>
              </p:nvPicPr>
              <p:blipFill>
                <a:blip r:embed="rId79"/>
                <a:stretch>
                  <a:fillRect/>
                </a:stretch>
              </p:blipFill>
              <p:spPr>
                <a:xfrm>
                  <a:off x="1800775" y="1868972"/>
                  <a:ext cx="479520" cy="1138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256" name="Ink 10255">
                  <a:extLst>
                    <a:ext uri="{FF2B5EF4-FFF2-40B4-BE49-F238E27FC236}">
                      <a16:creationId xmlns:a16="http://schemas.microsoft.com/office/drawing/2014/main" id="{011EACEE-9A76-E505-22D7-0FB3101F2284}"/>
                    </a:ext>
                  </a:extLst>
                </p14:cNvPr>
                <p14:cNvContentPartPr/>
                <p14:nvPr/>
              </p14:nvContentPartPr>
              <p14:xfrm>
                <a:off x="2233495" y="1853132"/>
                <a:ext cx="85680" cy="99720"/>
              </p14:xfrm>
            </p:contentPart>
          </mc:Choice>
          <mc:Fallback xmlns="">
            <p:pic>
              <p:nvPicPr>
                <p:cNvPr id="10256" name="Ink 10255">
                  <a:extLst>
                    <a:ext uri="{FF2B5EF4-FFF2-40B4-BE49-F238E27FC236}">
                      <a16:creationId xmlns:a16="http://schemas.microsoft.com/office/drawing/2014/main" id="{011EACEE-9A76-E505-22D7-0FB3101F2284}"/>
                    </a:ext>
                  </a:extLst>
                </p:cNvPr>
                <p:cNvPicPr/>
                <p:nvPr/>
              </p:nvPicPr>
              <p:blipFill>
                <a:blip r:embed="rId81"/>
                <a:stretch>
                  <a:fillRect/>
                </a:stretch>
              </p:blipFill>
              <p:spPr>
                <a:xfrm>
                  <a:off x="2224855" y="1844132"/>
                  <a:ext cx="1033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268" name="Ink 10267">
                  <a:extLst>
                    <a:ext uri="{FF2B5EF4-FFF2-40B4-BE49-F238E27FC236}">
                      <a16:creationId xmlns:a16="http://schemas.microsoft.com/office/drawing/2014/main" id="{3DBA42C4-1699-EB08-6065-1D9570E44C80}"/>
                    </a:ext>
                  </a:extLst>
                </p14:cNvPr>
                <p14:cNvContentPartPr/>
                <p14:nvPr/>
              </p14:nvContentPartPr>
              <p14:xfrm>
                <a:off x="2489095" y="1749092"/>
                <a:ext cx="133920" cy="227520"/>
              </p14:xfrm>
            </p:contentPart>
          </mc:Choice>
          <mc:Fallback xmlns="">
            <p:pic>
              <p:nvPicPr>
                <p:cNvPr id="10268" name="Ink 10267">
                  <a:extLst>
                    <a:ext uri="{FF2B5EF4-FFF2-40B4-BE49-F238E27FC236}">
                      <a16:creationId xmlns:a16="http://schemas.microsoft.com/office/drawing/2014/main" id="{3DBA42C4-1699-EB08-6065-1D9570E44C80}"/>
                    </a:ext>
                  </a:extLst>
                </p:cNvPr>
                <p:cNvPicPr/>
                <p:nvPr/>
              </p:nvPicPr>
              <p:blipFill>
                <a:blip r:embed="rId83"/>
                <a:stretch>
                  <a:fillRect/>
                </a:stretch>
              </p:blipFill>
              <p:spPr>
                <a:xfrm>
                  <a:off x="2480455" y="1740092"/>
                  <a:ext cx="151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270" name="Ink 10269">
                  <a:extLst>
                    <a:ext uri="{FF2B5EF4-FFF2-40B4-BE49-F238E27FC236}">
                      <a16:creationId xmlns:a16="http://schemas.microsoft.com/office/drawing/2014/main" id="{14A25DD2-825E-6E8A-A600-B86DD0C50836}"/>
                    </a:ext>
                  </a:extLst>
                </p14:cNvPr>
                <p14:cNvContentPartPr/>
                <p14:nvPr/>
              </p14:nvContentPartPr>
              <p14:xfrm>
                <a:off x="2480095" y="1763492"/>
                <a:ext cx="154080" cy="281160"/>
              </p14:xfrm>
            </p:contentPart>
          </mc:Choice>
          <mc:Fallback xmlns="">
            <p:pic>
              <p:nvPicPr>
                <p:cNvPr id="10270" name="Ink 10269">
                  <a:extLst>
                    <a:ext uri="{FF2B5EF4-FFF2-40B4-BE49-F238E27FC236}">
                      <a16:creationId xmlns:a16="http://schemas.microsoft.com/office/drawing/2014/main" id="{14A25DD2-825E-6E8A-A600-B86DD0C50836}"/>
                    </a:ext>
                  </a:extLst>
                </p:cNvPr>
                <p:cNvPicPr/>
                <p:nvPr/>
              </p:nvPicPr>
              <p:blipFill>
                <a:blip r:embed="rId85"/>
                <a:stretch>
                  <a:fillRect/>
                </a:stretch>
              </p:blipFill>
              <p:spPr>
                <a:xfrm>
                  <a:off x="2471455" y="1754492"/>
                  <a:ext cx="1717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272" name="Ink 10271">
                  <a:extLst>
                    <a:ext uri="{FF2B5EF4-FFF2-40B4-BE49-F238E27FC236}">
                      <a16:creationId xmlns:a16="http://schemas.microsoft.com/office/drawing/2014/main" id="{25DF925A-5386-B0F6-5FEF-8BC0E3A6F5EA}"/>
                    </a:ext>
                  </a:extLst>
                </p14:cNvPr>
                <p14:cNvContentPartPr/>
                <p14:nvPr/>
              </p14:nvContentPartPr>
              <p14:xfrm>
                <a:off x="2691415" y="1947812"/>
                <a:ext cx="3600" cy="150480"/>
              </p14:xfrm>
            </p:contentPart>
          </mc:Choice>
          <mc:Fallback xmlns="">
            <p:pic>
              <p:nvPicPr>
                <p:cNvPr id="10272" name="Ink 10271">
                  <a:extLst>
                    <a:ext uri="{FF2B5EF4-FFF2-40B4-BE49-F238E27FC236}">
                      <a16:creationId xmlns:a16="http://schemas.microsoft.com/office/drawing/2014/main" id="{25DF925A-5386-B0F6-5FEF-8BC0E3A6F5EA}"/>
                    </a:ext>
                  </a:extLst>
                </p:cNvPr>
                <p:cNvPicPr/>
                <p:nvPr/>
              </p:nvPicPr>
              <p:blipFill>
                <a:blip r:embed="rId87"/>
                <a:stretch>
                  <a:fillRect/>
                </a:stretch>
              </p:blipFill>
              <p:spPr>
                <a:xfrm>
                  <a:off x="2682415" y="1939172"/>
                  <a:ext cx="212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274" name="Ink 10273">
                  <a:extLst>
                    <a:ext uri="{FF2B5EF4-FFF2-40B4-BE49-F238E27FC236}">
                      <a16:creationId xmlns:a16="http://schemas.microsoft.com/office/drawing/2014/main" id="{6CAC4047-3447-D37A-5E47-172324576C9F}"/>
                    </a:ext>
                  </a:extLst>
                </p14:cNvPr>
                <p14:cNvContentPartPr/>
                <p14:nvPr/>
              </p14:nvContentPartPr>
              <p14:xfrm>
                <a:off x="2716615" y="2022692"/>
                <a:ext cx="95400" cy="102960"/>
              </p14:xfrm>
            </p:contentPart>
          </mc:Choice>
          <mc:Fallback xmlns="">
            <p:pic>
              <p:nvPicPr>
                <p:cNvPr id="10274" name="Ink 10273">
                  <a:extLst>
                    <a:ext uri="{FF2B5EF4-FFF2-40B4-BE49-F238E27FC236}">
                      <a16:creationId xmlns:a16="http://schemas.microsoft.com/office/drawing/2014/main" id="{6CAC4047-3447-D37A-5E47-172324576C9F}"/>
                    </a:ext>
                  </a:extLst>
                </p:cNvPr>
                <p:cNvPicPr/>
                <p:nvPr/>
              </p:nvPicPr>
              <p:blipFill>
                <a:blip r:embed="rId89"/>
                <a:stretch>
                  <a:fillRect/>
                </a:stretch>
              </p:blipFill>
              <p:spPr>
                <a:xfrm>
                  <a:off x="2707975" y="2013692"/>
                  <a:ext cx="113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279" name="Ink 10278">
                  <a:extLst>
                    <a:ext uri="{FF2B5EF4-FFF2-40B4-BE49-F238E27FC236}">
                      <a16:creationId xmlns:a16="http://schemas.microsoft.com/office/drawing/2014/main" id="{0CD1CDA5-75AE-CA9D-A280-6F7F5FCDC021}"/>
                    </a:ext>
                  </a:extLst>
                </p14:cNvPr>
                <p14:cNvContentPartPr/>
                <p14:nvPr/>
              </p14:nvContentPartPr>
              <p14:xfrm>
                <a:off x="2914975" y="1706252"/>
                <a:ext cx="3600" cy="475920"/>
              </p14:xfrm>
            </p:contentPart>
          </mc:Choice>
          <mc:Fallback xmlns="">
            <p:pic>
              <p:nvPicPr>
                <p:cNvPr id="10279" name="Ink 10278">
                  <a:extLst>
                    <a:ext uri="{FF2B5EF4-FFF2-40B4-BE49-F238E27FC236}">
                      <a16:creationId xmlns:a16="http://schemas.microsoft.com/office/drawing/2014/main" id="{0CD1CDA5-75AE-CA9D-A280-6F7F5FCDC021}"/>
                    </a:ext>
                  </a:extLst>
                </p:cNvPr>
                <p:cNvPicPr/>
                <p:nvPr/>
              </p:nvPicPr>
              <p:blipFill>
                <a:blip r:embed="rId91"/>
                <a:stretch>
                  <a:fillRect/>
                </a:stretch>
              </p:blipFill>
              <p:spPr>
                <a:xfrm>
                  <a:off x="2905975" y="1697612"/>
                  <a:ext cx="2124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280" name="Ink 10279">
                  <a:extLst>
                    <a:ext uri="{FF2B5EF4-FFF2-40B4-BE49-F238E27FC236}">
                      <a16:creationId xmlns:a16="http://schemas.microsoft.com/office/drawing/2014/main" id="{876EB3AF-AE15-4923-7305-4C0E5791EAEB}"/>
                    </a:ext>
                  </a:extLst>
                </p14:cNvPr>
                <p14:cNvContentPartPr/>
                <p14:nvPr/>
              </p14:nvContentPartPr>
              <p14:xfrm>
                <a:off x="3035935" y="1804892"/>
                <a:ext cx="102960" cy="223920"/>
              </p14:xfrm>
            </p:contentPart>
          </mc:Choice>
          <mc:Fallback xmlns="">
            <p:pic>
              <p:nvPicPr>
                <p:cNvPr id="10280" name="Ink 10279">
                  <a:extLst>
                    <a:ext uri="{FF2B5EF4-FFF2-40B4-BE49-F238E27FC236}">
                      <a16:creationId xmlns:a16="http://schemas.microsoft.com/office/drawing/2014/main" id="{876EB3AF-AE15-4923-7305-4C0E5791EAEB}"/>
                    </a:ext>
                  </a:extLst>
                </p:cNvPr>
                <p:cNvPicPr/>
                <p:nvPr/>
              </p:nvPicPr>
              <p:blipFill>
                <a:blip r:embed="rId93"/>
                <a:stretch>
                  <a:fillRect/>
                </a:stretch>
              </p:blipFill>
              <p:spPr>
                <a:xfrm>
                  <a:off x="3027295" y="1795892"/>
                  <a:ext cx="120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282" name="Ink 10281">
                  <a:extLst>
                    <a:ext uri="{FF2B5EF4-FFF2-40B4-BE49-F238E27FC236}">
                      <a16:creationId xmlns:a16="http://schemas.microsoft.com/office/drawing/2014/main" id="{DD899550-5B28-6F9A-D0DF-5A682C4E09FC}"/>
                    </a:ext>
                  </a:extLst>
                </p14:cNvPr>
                <p14:cNvContentPartPr/>
                <p14:nvPr/>
              </p14:nvContentPartPr>
              <p14:xfrm>
                <a:off x="3026215" y="1812452"/>
                <a:ext cx="197280" cy="442080"/>
              </p14:xfrm>
            </p:contentPart>
          </mc:Choice>
          <mc:Fallback xmlns="">
            <p:pic>
              <p:nvPicPr>
                <p:cNvPr id="10282" name="Ink 10281">
                  <a:extLst>
                    <a:ext uri="{FF2B5EF4-FFF2-40B4-BE49-F238E27FC236}">
                      <a16:creationId xmlns:a16="http://schemas.microsoft.com/office/drawing/2014/main" id="{DD899550-5B28-6F9A-D0DF-5A682C4E09FC}"/>
                    </a:ext>
                  </a:extLst>
                </p:cNvPr>
                <p:cNvPicPr/>
                <p:nvPr/>
              </p:nvPicPr>
              <p:blipFill>
                <a:blip r:embed="rId95"/>
                <a:stretch>
                  <a:fillRect/>
                </a:stretch>
              </p:blipFill>
              <p:spPr>
                <a:xfrm>
                  <a:off x="3017215" y="1803812"/>
                  <a:ext cx="2149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284" name="Ink 10283">
                  <a:extLst>
                    <a:ext uri="{FF2B5EF4-FFF2-40B4-BE49-F238E27FC236}">
                      <a16:creationId xmlns:a16="http://schemas.microsoft.com/office/drawing/2014/main" id="{DAA5C470-C347-6EF7-0A07-68F3C8BACA3D}"/>
                    </a:ext>
                  </a:extLst>
                </p14:cNvPr>
                <p14:cNvContentPartPr/>
                <p14:nvPr/>
              </p14:nvContentPartPr>
              <p14:xfrm>
                <a:off x="3282895" y="2032412"/>
                <a:ext cx="360" cy="142200"/>
              </p14:xfrm>
            </p:contentPart>
          </mc:Choice>
          <mc:Fallback xmlns="">
            <p:pic>
              <p:nvPicPr>
                <p:cNvPr id="10284" name="Ink 10283">
                  <a:extLst>
                    <a:ext uri="{FF2B5EF4-FFF2-40B4-BE49-F238E27FC236}">
                      <a16:creationId xmlns:a16="http://schemas.microsoft.com/office/drawing/2014/main" id="{DAA5C470-C347-6EF7-0A07-68F3C8BACA3D}"/>
                    </a:ext>
                  </a:extLst>
                </p:cNvPr>
                <p:cNvPicPr/>
                <p:nvPr/>
              </p:nvPicPr>
              <p:blipFill>
                <a:blip r:embed="rId97"/>
                <a:stretch>
                  <a:fillRect/>
                </a:stretch>
              </p:blipFill>
              <p:spPr>
                <a:xfrm>
                  <a:off x="3273895" y="2023772"/>
                  <a:ext cx="18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286" name="Ink 10285">
                  <a:extLst>
                    <a:ext uri="{FF2B5EF4-FFF2-40B4-BE49-F238E27FC236}">
                      <a16:creationId xmlns:a16="http://schemas.microsoft.com/office/drawing/2014/main" id="{F4FCEBF7-E955-14EB-FA13-BE849F6DCDDA}"/>
                    </a:ext>
                  </a:extLst>
                </p14:cNvPr>
                <p14:cNvContentPartPr/>
                <p14:nvPr/>
              </p14:nvContentPartPr>
              <p14:xfrm>
                <a:off x="3298375" y="2108732"/>
                <a:ext cx="116640" cy="101880"/>
              </p14:xfrm>
            </p:contentPart>
          </mc:Choice>
          <mc:Fallback xmlns="">
            <p:pic>
              <p:nvPicPr>
                <p:cNvPr id="10286" name="Ink 10285">
                  <a:extLst>
                    <a:ext uri="{FF2B5EF4-FFF2-40B4-BE49-F238E27FC236}">
                      <a16:creationId xmlns:a16="http://schemas.microsoft.com/office/drawing/2014/main" id="{F4FCEBF7-E955-14EB-FA13-BE849F6DCDDA}"/>
                    </a:ext>
                  </a:extLst>
                </p:cNvPr>
                <p:cNvPicPr/>
                <p:nvPr/>
              </p:nvPicPr>
              <p:blipFill>
                <a:blip r:embed="rId99"/>
                <a:stretch>
                  <a:fillRect/>
                </a:stretch>
              </p:blipFill>
              <p:spPr>
                <a:xfrm>
                  <a:off x="3289735" y="2100092"/>
                  <a:ext cx="1342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276" name="Ink 10275">
                  <a:extLst>
                    <a:ext uri="{FF2B5EF4-FFF2-40B4-BE49-F238E27FC236}">
                      <a16:creationId xmlns:a16="http://schemas.microsoft.com/office/drawing/2014/main" id="{8AF48223-FA65-1944-58C2-F49102B17214}"/>
                    </a:ext>
                  </a:extLst>
                </p14:cNvPr>
                <p14:cNvContentPartPr/>
                <p14:nvPr/>
              </p14:nvContentPartPr>
              <p14:xfrm>
                <a:off x="2292895" y="2931332"/>
                <a:ext cx="70560" cy="183960"/>
              </p14:xfrm>
            </p:contentPart>
          </mc:Choice>
          <mc:Fallback xmlns="">
            <p:pic>
              <p:nvPicPr>
                <p:cNvPr id="10276" name="Ink 10275">
                  <a:extLst>
                    <a:ext uri="{FF2B5EF4-FFF2-40B4-BE49-F238E27FC236}">
                      <a16:creationId xmlns:a16="http://schemas.microsoft.com/office/drawing/2014/main" id="{8AF48223-FA65-1944-58C2-F49102B17214}"/>
                    </a:ext>
                  </a:extLst>
                </p:cNvPr>
                <p:cNvPicPr/>
                <p:nvPr/>
              </p:nvPicPr>
              <p:blipFill>
                <a:blip r:embed="rId101"/>
                <a:stretch>
                  <a:fillRect/>
                </a:stretch>
              </p:blipFill>
              <p:spPr>
                <a:xfrm>
                  <a:off x="2284255" y="2922692"/>
                  <a:ext cx="88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277" name="Ink 10276">
                  <a:extLst>
                    <a:ext uri="{FF2B5EF4-FFF2-40B4-BE49-F238E27FC236}">
                      <a16:creationId xmlns:a16="http://schemas.microsoft.com/office/drawing/2014/main" id="{C712A88B-795B-9960-F929-FD9E7EFFA829}"/>
                    </a:ext>
                  </a:extLst>
                </p14:cNvPr>
                <p14:cNvContentPartPr/>
                <p14:nvPr/>
              </p14:nvContentPartPr>
              <p14:xfrm>
                <a:off x="2292895" y="3051572"/>
                <a:ext cx="111600" cy="360"/>
              </p14:xfrm>
            </p:contentPart>
          </mc:Choice>
          <mc:Fallback xmlns="">
            <p:pic>
              <p:nvPicPr>
                <p:cNvPr id="10277" name="Ink 10276">
                  <a:extLst>
                    <a:ext uri="{FF2B5EF4-FFF2-40B4-BE49-F238E27FC236}">
                      <a16:creationId xmlns:a16="http://schemas.microsoft.com/office/drawing/2014/main" id="{C712A88B-795B-9960-F929-FD9E7EFFA829}"/>
                    </a:ext>
                  </a:extLst>
                </p:cNvPr>
                <p:cNvPicPr/>
                <p:nvPr/>
              </p:nvPicPr>
              <p:blipFill>
                <a:blip r:embed="rId103"/>
                <a:stretch>
                  <a:fillRect/>
                </a:stretch>
              </p:blipFill>
              <p:spPr>
                <a:xfrm>
                  <a:off x="2284255" y="3042932"/>
                  <a:ext cx="129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288" name="Ink 10287">
                  <a:extLst>
                    <a:ext uri="{FF2B5EF4-FFF2-40B4-BE49-F238E27FC236}">
                      <a16:creationId xmlns:a16="http://schemas.microsoft.com/office/drawing/2014/main" id="{EA77D5C9-8501-94E9-20AC-18F564F7135D}"/>
                    </a:ext>
                  </a:extLst>
                </p14:cNvPr>
                <p14:cNvContentPartPr/>
                <p14:nvPr/>
              </p14:nvContentPartPr>
              <p14:xfrm>
                <a:off x="2509255" y="2965172"/>
                <a:ext cx="157320" cy="217800"/>
              </p14:xfrm>
            </p:contentPart>
          </mc:Choice>
          <mc:Fallback xmlns="">
            <p:pic>
              <p:nvPicPr>
                <p:cNvPr id="10288" name="Ink 10287">
                  <a:extLst>
                    <a:ext uri="{FF2B5EF4-FFF2-40B4-BE49-F238E27FC236}">
                      <a16:creationId xmlns:a16="http://schemas.microsoft.com/office/drawing/2014/main" id="{EA77D5C9-8501-94E9-20AC-18F564F7135D}"/>
                    </a:ext>
                  </a:extLst>
                </p:cNvPr>
                <p:cNvPicPr/>
                <p:nvPr/>
              </p:nvPicPr>
              <p:blipFill>
                <a:blip r:embed="rId105"/>
                <a:stretch>
                  <a:fillRect/>
                </a:stretch>
              </p:blipFill>
              <p:spPr>
                <a:xfrm>
                  <a:off x="2500615" y="2956532"/>
                  <a:ext cx="1749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290" name="Ink 10289">
                  <a:extLst>
                    <a:ext uri="{FF2B5EF4-FFF2-40B4-BE49-F238E27FC236}">
                      <a16:creationId xmlns:a16="http://schemas.microsoft.com/office/drawing/2014/main" id="{5436B953-F3A8-B5B4-4EDC-9E97253B88E8}"/>
                    </a:ext>
                  </a:extLst>
                </p14:cNvPr>
                <p14:cNvContentPartPr/>
                <p14:nvPr/>
              </p14:nvContentPartPr>
              <p14:xfrm>
                <a:off x="2533015" y="2956892"/>
                <a:ext cx="130320" cy="258480"/>
              </p14:xfrm>
            </p:contentPart>
          </mc:Choice>
          <mc:Fallback xmlns="">
            <p:pic>
              <p:nvPicPr>
                <p:cNvPr id="10290" name="Ink 10289">
                  <a:extLst>
                    <a:ext uri="{FF2B5EF4-FFF2-40B4-BE49-F238E27FC236}">
                      <a16:creationId xmlns:a16="http://schemas.microsoft.com/office/drawing/2014/main" id="{5436B953-F3A8-B5B4-4EDC-9E97253B88E8}"/>
                    </a:ext>
                  </a:extLst>
                </p:cNvPr>
                <p:cNvPicPr/>
                <p:nvPr/>
              </p:nvPicPr>
              <p:blipFill>
                <a:blip r:embed="rId107"/>
                <a:stretch>
                  <a:fillRect/>
                </a:stretch>
              </p:blipFill>
              <p:spPr>
                <a:xfrm>
                  <a:off x="2524015" y="2947892"/>
                  <a:ext cx="147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292" name="Ink 10291">
                  <a:extLst>
                    <a:ext uri="{FF2B5EF4-FFF2-40B4-BE49-F238E27FC236}">
                      <a16:creationId xmlns:a16="http://schemas.microsoft.com/office/drawing/2014/main" id="{D25EFA3A-9D16-630B-650D-414FDBCC9AB6}"/>
                    </a:ext>
                  </a:extLst>
                </p14:cNvPr>
                <p14:cNvContentPartPr/>
                <p14:nvPr/>
              </p14:nvContentPartPr>
              <p14:xfrm>
                <a:off x="2722015" y="3156332"/>
                <a:ext cx="360" cy="95400"/>
              </p14:xfrm>
            </p:contentPart>
          </mc:Choice>
          <mc:Fallback xmlns="">
            <p:pic>
              <p:nvPicPr>
                <p:cNvPr id="10292" name="Ink 10291">
                  <a:extLst>
                    <a:ext uri="{FF2B5EF4-FFF2-40B4-BE49-F238E27FC236}">
                      <a16:creationId xmlns:a16="http://schemas.microsoft.com/office/drawing/2014/main" id="{D25EFA3A-9D16-630B-650D-414FDBCC9AB6}"/>
                    </a:ext>
                  </a:extLst>
                </p:cNvPr>
                <p:cNvPicPr/>
                <p:nvPr/>
              </p:nvPicPr>
              <p:blipFill>
                <a:blip r:embed="rId109"/>
                <a:stretch>
                  <a:fillRect/>
                </a:stretch>
              </p:blipFill>
              <p:spPr>
                <a:xfrm>
                  <a:off x="2713015" y="3147692"/>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294" name="Ink 10293">
                  <a:extLst>
                    <a:ext uri="{FF2B5EF4-FFF2-40B4-BE49-F238E27FC236}">
                      <a16:creationId xmlns:a16="http://schemas.microsoft.com/office/drawing/2014/main" id="{747B8738-2246-CCDE-5B5D-99696E223F1B}"/>
                    </a:ext>
                  </a:extLst>
                </p14:cNvPr>
                <p14:cNvContentPartPr/>
                <p14:nvPr/>
              </p14:nvContentPartPr>
              <p14:xfrm>
                <a:off x="2745415" y="3226532"/>
                <a:ext cx="96840" cy="64080"/>
              </p14:xfrm>
            </p:contentPart>
          </mc:Choice>
          <mc:Fallback xmlns="">
            <p:pic>
              <p:nvPicPr>
                <p:cNvPr id="10294" name="Ink 10293">
                  <a:extLst>
                    <a:ext uri="{FF2B5EF4-FFF2-40B4-BE49-F238E27FC236}">
                      <a16:creationId xmlns:a16="http://schemas.microsoft.com/office/drawing/2014/main" id="{747B8738-2246-CCDE-5B5D-99696E223F1B}"/>
                    </a:ext>
                  </a:extLst>
                </p:cNvPr>
                <p:cNvPicPr/>
                <p:nvPr/>
              </p:nvPicPr>
              <p:blipFill>
                <a:blip r:embed="rId111"/>
                <a:stretch>
                  <a:fillRect/>
                </a:stretch>
              </p:blipFill>
              <p:spPr>
                <a:xfrm>
                  <a:off x="2736415" y="3217892"/>
                  <a:ext cx="1144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296" name="Ink 10295">
                  <a:extLst>
                    <a:ext uri="{FF2B5EF4-FFF2-40B4-BE49-F238E27FC236}">
                      <a16:creationId xmlns:a16="http://schemas.microsoft.com/office/drawing/2014/main" id="{301603EC-D03C-F315-931B-57939F518550}"/>
                    </a:ext>
                  </a:extLst>
                </p14:cNvPr>
                <p14:cNvContentPartPr/>
                <p14:nvPr/>
              </p14:nvContentPartPr>
              <p14:xfrm>
                <a:off x="2878975" y="3195572"/>
                <a:ext cx="360" cy="48600"/>
              </p14:xfrm>
            </p:contentPart>
          </mc:Choice>
          <mc:Fallback xmlns="">
            <p:pic>
              <p:nvPicPr>
                <p:cNvPr id="10296" name="Ink 10295">
                  <a:extLst>
                    <a:ext uri="{FF2B5EF4-FFF2-40B4-BE49-F238E27FC236}">
                      <a16:creationId xmlns:a16="http://schemas.microsoft.com/office/drawing/2014/main" id="{301603EC-D03C-F315-931B-57939F518550}"/>
                    </a:ext>
                  </a:extLst>
                </p:cNvPr>
                <p:cNvPicPr/>
                <p:nvPr/>
              </p:nvPicPr>
              <p:blipFill>
                <a:blip r:embed="rId113"/>
                <a:stretch>
                  <a:fillRect/>
                </a:stretch>
              </p:blipFill>
              <p:spPr>
                <a:xfrm>
                  <a:off x="2870335" y="3186932"/>
                  <a:ext cx="18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98" name="Ink 10297">
                  <a:extLst>
                    <a:ext uri="{FF2B5EF4-FFF2-40B4-BE49-F238E27FC236}">
                      <a16:creationId xmlns:a16="http://schemas.microsoft.com/office/drawing/2014/main" id="{1F47F792-8EFD-45F1-9E4A-113DC467BAEC}"/>
                    </a:ext>
                  </a:extLst>
                </p14:cNvPr>
                <p14:cNvContentPartPr/>
                <p14:nvPr/>
              </p14:nvContentPartPr>
              <p14:xfrm>
                <a:off x="2848015" y="3233732"/>
                <a:ext cx="87120" cy="360"/>
              </p14:xfrm>
            </p:contentPart>
          </mc:Choice>
          <mc:Fallback xmlns="">
            <p:pic>
              <p:nvPicPr>
                <p:cNvPr id="10298" name="Ink 10297">
                  <a:extLst>
                    <a:ext uri="{FF2B5EF4-FFF2-40B4-BE49-F238E27FC236}">
                      <a16:creationId xmlns:a16="http://schemas.microsoft.com/office/drawing/2014/main" id="{1F47F792-8EFD-45F1-9E4A-113DC467BAEC}"/>
                    </a:ext>
                  </a:extLst>
                </p:cNvPr>
                <p:cNvPicPr/>
                <p:nvPr/>
              </p:nvPicPr>
              <p:blipFill>
                <a:blip r:embed="rId115"/>
                <a:stretch>
                  <a:fillRect/>
                </a:stretch>
              </p:blipFill>
              <p:spPr>
                <a:xfrm>
                  <a:off x="2839015" y="3224732"/>
                  <a:ext cx="104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00" name="Ink 10299">
                  <a:extLst>
                    <a:ext uri="{FF2B5EF4-FFF2-40B4-BE49-F238E27FC236}">
                      <a16:creationId xmlns:a16="http://schemas.microsoft.com/office/drawing/2014/main" id="{E9783CA2-ACA4-AC0C-A9CA-3734C62B1589}"/>
                    </a:ext>
                  </a:extLst>
                </p14:cNvPr>
                <p14:cNvContentPartPr/>
                <p14:nvPr/>
              </p14:nvContentPartPr>
              <p14:xfrm>
                <a:off x="3024775" y="3185492"/>
                <a:ext cx="360" cy="88200"/>
              </p14:xfrm>
            </p:contentPart>
          </mc:Choice>
          <mc:Fallback xmlns="">
            <p:pic>
              <p:nvPicPr>
                <p:cNvPr id="10300" name="Ink 10299">
                  <a:extLst>
                    <a:ext uri="{FF2B5EF4-FFF2-40B4-BE49-F238E27FC236}">
                      <a16:creationId xmlns:a16="http://schemas.microsoft.com/office/drawing/2014/main" id="{E9783CA2-ACA4-AC0C-A9CA-3734C62B1589}"/>
                    </a:ext>
                  </a:extLst>
                </p:cNvPr>
                <p:cNvPicPr/>
                <p:nvPr/>
              </p:nvPicPr>
              <p:blipFill>
                <a:blip r:embed="rId117"/>
                <a:stretch>
                  <a:fillRect/>
                </a:stretch>
              </p:blipFill>
              <p:spPr>
                <a:xfrm>
                  <a:off x="3016135" y="3176852"/>
                  <a:ext cx="18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302" name="Ink 10301">
                  <a:extLst>
                    <a:ext uri="{FF2B5EF4-FFF2-40B4-BE49-F238E27FC236}">
                      <a16:creationId xmlns:a16="http://schemas.microsoft.com/office/drawing/2014/main" id="{A6D62033-343D-8745-7BCB-14FACBD6D81C}"/>
                    </a:ext>
                  </a:extLst>
                </p14:cNvPr>
                <p14:cNvContentPartPr/>
                <p14:nvPr/>
              </p14:nvContentPartPr>
              <p14:xfrm>
                <a:off x="3116935" y="2906492"/>
                <a:ext cx="23760" cy="538920"/>
              </p14:xfrm>
            </p:contentPart>
          </mc:Choice>
          <mc:Fallback xmlns="">
            <p:pic>
              <p:nvPicPr>
                <p:cNvPr id="10302" name="Ink 10301">
                  <a:extLst>
                    <a:ext uri="{FF2B5EF4-FFF2-40B4-BE49-F238E27FC236}">
                      <a16:creationId xmlns:a16="http://schemas.microsoft.com/office/drawing/2014/main" id="{A6D62033-343D-8745-7BCB-14FACBD6D81C}"/>
                    </a:ext>
                  </a:extLst>
                </p:cNvPr>
                <p:cNvPicPr/>
                <p:nvPr/>
              </p:nvPicPr>
              <p:blipFill>
                <a:blip r:embed="rId119"/>
                <a:stretch>
                  <a:fillRect/>
                </a:stretch>
              </p:blipFill>
              <p:spPr>
                <a:xfrm>
                  <a:off x="3108295" y="2897852"/>
                  <a:ext cx="4140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304" name="Ink 10303">
                  <a:extLst>
                    <a:ext uri="{FF2B5EF4-FFF2-40B4-BE49-F238E27FC236}">
                      <a16:creationId xmlns:a16="http://schemas.microsoft.com/office/drawing/2014/main" id="{F232F848-E6D4-21D2-EBCD-A7D0267604D2}"/>
                    </a:ext>
                  </a:extLst>
                </p14:cNvPr>
                <p14:cNvContentPartPr/>
                <p14:nvPr/>
              </p14:nvContentPartPr>
              <p14:xfrm>
                <a:off x="3193255" y="3109892"/>
                <a:ext cx="68400" cy="92160"/>
              </p14:xfrm>
            </p:contentPart>
          </mc:Choice>
          <mc:Fallback xmlns="">
            <p:pic>
              <p:nvPicPr>
                <p:cNvPr id="10304" name="Ink 10303">
                  <a:extLst>
                    <a:ext uri="{FF2B5EF4-FFF2-40B4-BE49-F238E27FC236}">
                      <a16:creationId xmlns:a16="http://schemas.microsoft.com/office/drawing/2014/main" id="{F232F848-E6D4-21D2-EBCD-A7D0267604D2}"/>
                    </a:ext>
                  </a:extLst>
                </p:cNvPr>
                <p:cNvPicPr/>
                <p:nvPr/>
              </p:nvPicPr>
              <p:blipFill>
                <a:blip r:embed="rId121"/>
                <a:stretch>
                  <a:fillRect/>
                </a:stretch>
              </p:blipFill>
              <p:spPr>
                <a:xfrm>
                  <a:off x="3184255" y="3100892"/>
                  <a:ext cx="860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06" name="Ink 10305">
                  <a:extLst>
                    <a:ext uri="{FF2B5EF4-FFF2-40B4-BE49-F238E27FC236}">
                      <a16:creationId xmlns:a16="http://schemas.microsoft.com/office/drawing/2014/main" id="{12E04ADB-5492-4A2A-EBD0-9FB96B67E17B}"/>
                    </a:ext>
                  </a:extLst>
                </p14:cNvPr>
                <p14:cNvContentPartPr/>
                <p14:nvPr/>
              </p14:nvContentPartPr>
              <p14:xfrm>
                <a:off x="3205135" y="3078212"/>
                <a:ext cx="70560" cy="148680"/>
              </p14:xfrm>
            </p:contentPart>
          </mc:Choice>
          <mc:Fallback xmlns="">
            <p:pic>
              <p:nvPicPr>
                <p:cNvPr id="10306" name="Ink 10305">
                  <a:extLst>
                    <a:ext uri="{FF2B5EF4-FFF2-40B4-BE49-F238E27FC236}">
                      <a16:creationId xmlns:a16="http://schemas.microsoft.com/office/drawing/2014/main" id="{12E04ADB-5492-4A2A-EBD0-9FB96B67E17B}"/>
                    </a:ext>
                  </a:extLst>
                </p:cNvPr>
                <p:cNvPicPr/>
                <p:nvPr/>
              </p:nvPicPr>
              <p:blipFill>
                <a:blip r:embed="rId123"/>
                <a:stretch>
                  <a:fillRect/>
                </a:stretch>
              </p:blipFill>
              <p:spPr>
                <a:xfrm>
                  <a:off x="3196135" y="3069572"/>
                  <a:ext cx="882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308" name="Ink 10307">
                  <a:extLst>
                    <a:ext uri="{FF2B5EF4-FFF2-40B4-BE49-F238E27FC236}">
                      <a16:creationId xmlns:a16="http://schemas.microsoft.com/office/drawing/2014/main" id="{1AE324C2-7621-BB8C-2B94-5C0A48F61347}"/>
                    </a:ext>
                  </a:extLst>
                </p14:cNvPr>
                <p14:cNvContentPartPr/>
                <p14:nvPr/>
              </p14:nvContentPartPr>
              <p14:xfrm>
                <a:off x="3355255" y="3198812"/>
                <a:ext cx="14400" cy="128160"/>
              </p14:xfrm>
            </p:contentPart>
          </mc:Choice>
          <mc:Fallback xmlns="">
            <p:pic>
              <p:nvPicPr>
                <p:cNvPr id="10308" name="Ink 10307">
                  <a:extLst>
                    <a:ext uri="{FF2B5EF4-FFF2-40B4-BE49-F238E27FC236}">
                      <a16:creationId xmlns:a16="http://schemas.microsoft.com/office/drawing/2014/main" id="{1AE324C2-7621-BB8C-2B94-5C0A48F61347}"/>
                    </a:ext>
                  </a:extLst>
                </p:cNvPr>
                <p:cNvPicPr/>
                <p:nvPr/>
              </p:nvPicPr>
              <p:blipFill>
                <a:blip r:embed="rId125"/>
                <a:stretch>
                  <a:fillRect/>
                </a:stretch>
              </p:blipFill>
              <p:spPr>
                <a:xfrm>
                  <a:off x="3346255" y="3190172"/>
                  <a:ext cx="32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310" name="Ink 10309">
                  <a:extLst>
                    <a:ext uri="{FF2B5EF4-FFF2-40B4-BE49-F238E27FC236}">
                      <a16:creationId xmlns:a16="http://schemas.microsoft.com/office/drawing/2014/main" id="{EFA6D689-AC16-8B91-1CFB-3DD5682171D2}"/>
                    </a:ext>
                  </a:extLst>
                </p14:cNvPr>
                <p14:cNvContentPartPr/>
                <p14:nvPr/>
              </p14:nvContentPartPr>
              <p14:xfrm>
                <a:off x="3372535" y="3287372"/>
                <a:ext cx="165960" cy="110520"/>
              </p14:xfrm>
            </p:contentPart>
          </mc:Choice>
          <mc:Fallback xmlns="">
            <p:pic>
              <p:nvPicPr>
                <p:cNvPr id="10310" name="Ink 10309">
                  <a:extLst>
                    <a:ext uri="{FF2B5EF4-FFF2-40B4-BE49-F238E27FC236}">
                      <a16:creationId xmlns:a16="http://schemas.microsoft.com/office/drawing/2014/main" id="{EFA6D689-AC16-8B91-1CFB-3DD5682171D2}"/>
                    </a:ext>
                  </a:extLst>
                </p:cNvPr>
                <p:cNvPicPr/>
                <p:nvPr/>
              </p:nvPicPr>
              <p:blipFill>
                <a:blip r:embed="rId127"/>
                <a:stretch>
                  <a:fillRect/>
                </a:stretch>
              </p:blipFill>
              <p:spPr>
                <a:xfrm>
                  <a:off x="3363895" y="3278732"/>
                  <a:ext cx="183600" cy="128160"/>
                </a:xfrm>
                <a:prstGeom prst="rect">
                  <a:avLst/>
                </a:prstGeom>
              </p:spPr>
            </p:pic>
          </mc:Fallback>
        </mc:AlternateContent>
      </p:grpSp>
      <p:sp>
        <p:nvSpPr>
          <p:cNvPr id="10313" name="TextBox 10312">
            <a:extLst>
              <a:ext uri="{FF2B5EF4-FFF2-40B4-BE49-F238E27FC236}">
                <a16:creationId xmlns:a16="http://schemas.microsoft.com/office/drawing/2014/main" id="{37A9817F-6738-679C-40E8-F86E66115422}"/>
              </a:ext>
            </a:extLst>
          </p:cNvPr>
          <p:cNvSpPr txBox="1"/>
          <p:nvPr/>
        </p:nvSpPr>
        <p:spPr>
          <a:xfrm>
            <a:off x="691006" y="1332922"/>
            <a:ext cx="4108817" cy="369332"/>
          </a:xfrm>
          <a:prstGeom prst="rect">
            <a:avLst/>
          </a:prstGeom>
          <a:noFill/>
        </p:spPr>
        <p:txBody>
          <a:bodyPr wrap="none" rtlCol="0">
            <a:spAutoFit/>
          </a:bodyPr>
          <a:lstStyle/>
          <a:p>
            <a:r>
              <a:rPr lang="en-US" sz="1800" dirty="0">
                <a:latin typeface="+mn-lt"/>
              </a:rPr>
              <a:t>Particle filter operating on state space:</a:t>
            </a:r>
          </a:p>
        </p:txBody>
      </p:sp>
      <mc:AlternateContent xmlns:mc="http://schemas.openxmlformats.org/markup-compatibility/2006" xmlns:a14="http://schemas.microsoft.com/office/drawing/2010/main">
        <mc:Choice Requires="a14">
          <p:sp>
            <p:nvSpPr>
              <p:cNvPr id="10314" name="TextBox 10313">
                <a:extLst>
                  <a:ext uri="{FF2B5EF4-FFF2-40B4-BE49-F238E27FC236}">
                    <a16:creationId xmlns:a16="http://schemas.microsoft.com/office/drawing/2014/main" id="{3DC013BD-4E14-B890-A356-B7562BE9D3E5}"/>
                  </a:ext>
                </a:extLst>
              </p:cNvPr>
              <p:cNvSpPr txBox="1"/>
              <p:nvPr/>
            </p:nvSpPr>
            <p:spPr>
              <a:xfrm>
                <a:off x="6308140" y="5228545"/>
                <a:ext cx="1488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r>
                                <a:rPr lang="en-US" b="0" i="1" smtClean="0">
                                  <a:latin typeface="Cambria Math" panose="02040503050406030204" pitchFamily="18" charset="0"/>
                                </a:rPr>
                                <m:t>𝑘</m:t>
                              </m:r>
                            </m:sub>
                          </m:sSub>
                          <m:r>
                            <a:rPr lang="en-US" b="0" i="1" smtClean="0">
                              <a:latin typeface="Cambria Math" panose="02040503050406030204" pitchFamily="18" charset="0"/>
                            </a:rPr>
                            <m:t> </m:t>
                          </m:r>
                        </m:e>
                      </m:d>
                    </m:oMath>
                  </m:oMathPara>
                </a14:m>
                <a:endParaRPr lang="en-US" dirty="0"/>
              </a:p>
            </p:txBody>
          </p:sp>
        </mc:Choice>
        <mc:Fallback xmlns="">
          <p:sp>
            <p:nvSpPr>
              <p:cNvPr id="10314" name="TextBox 10313">
                <a:extLst>
                  <a:ext uri="{FF2B5EF4-FFF2-40B4-BE49-F238E27FC236}">
                    <a16:creationId xmlns:a16="http://schemas.microsoft.com/office/drawing/2014/main" id="{3DC013BD-4E14-B890-A356-B7562BE9D3E5}"/>
                  </a:ext>
                </a:extLst>
              </p:cNvPr>
              <p:cNvSpPr txBox="1">
                <a:spLocks noRot="1" noChangeAspect="1" noMove="1" noResize="1" noEditPoints="1" noAdjustHandles="1" noChangeArrowheads="1" noChangeShapeType="1" noTextEdit="1"/>
              </p:cNvSpPr>
              <p:nvPr/>
            </p:nvSpPr>
            <p:spPr>
              <a:xfrm>
                <a:off x="6308140" y="5228545"/>
                <a:ext cx="1488420" cy="369332"/>
              </a:xfrm>
              <a:prstGeom prst="rect">
                <a:avLst/>
              </a:prstGeom>
              <a:blipFill>
                <a:blip r:embed="rId128"/>
                <a:stretch>
                  <a:fillRect l="-3390" t="-10000"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15" name="TextBox 10314">
                <a:extLst>
                  <a:ext uri="{FF2B5EF4-FFF2-40B4-BE49-F238E27FC236}">
                    <a16:creationId xmlns:a16="http://schemas.microsoft.com/office/drawing/2014/main" id="{423FD817-996F-CCA2-4CAA-8AD16EA09D81}"/>
                  </a:ext>
                </a:extLst>
              </p:cNvPr>
              <p:cNvSpPr txBox="1"/>
              <p:nvPr/>
            </p:nvSpPr>
            <p:spPr>
              <a:xfrm>
                <a:off x="4093004" y="4290159"/>
                <a:ext cx="47575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𝑘</m:t>
                              </m:r>
                              <m:r>
                                <a:rPr lang="en-US" b="0" i="1" smtClean="0">
                                  <a:latin typeface="Cambria Math" panose="02040503050406030204" pitchFamily="18" charset="0"/>
                                </a:rPr>
                                <m:t>−1</m:t>
                              </m:r>
                            </m:sub>
                          </m:sSub>
                        </m:e>
                      </m:d>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e>
                      </m:d>
                      <m:r>
                        <a:rPr lang="en-US" b="0" i="1" smtClean="0">
                          <a:latin typeface="Cambria Math" panose="02040503050406030204" pitchFamily="18" charset="0"/>
                        </a:rPr>
                        <m:t>⋯</m:t>
                      </m:r>
                    </m:oMath>
                  </m:oMathPara>
                </a14:m>
                <a:endParaRPr lang="en-US" dirty="0"/>
              </a:p>
            </p:txBody>
          </p:sp>
        </mc:Choice>
        <mc:Fallback xmlns="">
          <p:sp>
            <p:nvSpPr>
              <p:cNvPr id="10315" name="TextBox 10314">
                <a:extLst>
                  <a:ext uri="{FF2B5EF4-FFF2-40B4-BE49-F238E27FC236}">
                    <a16:creationId xmlns:a16="http://schemas.microsoft.com/office/drawing/2014/main" id="{423FD817-996F-CCA2-4CAA-8AD16EA09D81}"/>
                  </a:ext>
                </a:extLst>
              </p:cNvPr>
              <p:cNvSpPr txBox="1">
                <a:spLocks noRot="1" noChangeAspect="1" noMove="1" noResize="1" noEditPoints="1" noAdjustHandles="1" noChangeArrowheads="1" noChangeShapeType="1" noTextEdit="1"/>
              </p:cNvSpPr>
              <p:nvPr/>
            </p:nvSpPr>
            <p:spPr>
              <a:xfrm>
                <a:off x="4093004" y="4290159"/>
                <a:ext cx="4757520" cy="369332"/>
              </a:xfrm>
              <a:prstGeom prst="rect">
                <a:avLst/>
              </a:prstGeom>
              <a:blipFill>
                <a:blip r:embed="rId129"/>
                <a:stretch>
                  <a:fillRect l="-1067" b="-20000"/>
                </a:stretch>
              </a:blipFill>
            </p:spPr>
            <p:txBody>
              <a:bodyPr/>
              <a:lstStyle/>
              <a:p>
                <a:r>
                  <a:rPr lang="en-US">
                    <a:noFill/>
                  </a:rPr>
                  <a:t> </a:t>
                </a:r>
              </a:p>
            </p:txBody>
          </p:sp>
        </mc:Fallback>
      </mc:AlternateContent>
    </p:spTree>
    <p:extLst>
      <p:ext uri="{BB962C8B-B14F-4D97-AF65-F5344CB8AC3E}">
        <p14:creationId xmlns:p14="http://schemas.microsoft.com/office/powerpoint/2010/main" val="876161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0094E0B-2311-A007-52F7-A66186E52F28}"/>
              </a:ext>
            </a:extLst>
          </p:cNvPr>
          <p:cNvSpPr>
            <a:spLocks noGrp="1" noChangeArrowheads="1"/>
          </p:cNvSpPr>
          <p:nvPr>
            <p:ph type="ctrTitle"/>
          </p:nvPr>
        </p:nvSpPr>
        <p:spPr>
          <a:xfrm>
            <a:off x="457200" y="1752600"/>
            <a:ext cx="8305800" cy="1143000"/>
          </a:xfrm>
        </p:spPr>
        <p:txBody>
          <a:bodyPr/>
          <a:lstStyle/>
          <a:p>
            <a:r>
              <a:rPr lang="en-US" altLang="en-US" dirty="0"/>
              <a:t>Two flavors of priors</a:t>
            </a:r>
          </a:p>
        </p:txBody>
      </p:sp>
      <p:sp>
        <p:nvSpPr>
          <p:cNvPr id="11267" name="Rectangle 3">
            <a:extLst>
              <a:ext uri="{FF2B5EF4-FFF2-40B4-BE49-F238E27FC236}">
                <a16:creationId xmlns:a16="http://schemas.microsoft.com/office/drawing/2014/main" id="{244F434E-675B-99CF-CE64-01249D5FC87F}"/>
              </a:ext>
            </a:extLst>
          </p:cNvPr>
          <p:cNvSpPr>
            <a:spLocks noGrp="1" noChangeArrowheads="1"/>
          </p:cNvSpPr>
          <p:nvPr>
            <p:ph type="subTitle" idx="1"/>
          </p:nvPr>
        </p:nvSpPr>
        <p:spPr>
          <a:xfrm>
            <a:off x="457200" y="3223847"/>
            <a:ext cx="8382000" cy="1752600"/>
          </a:xfrm>
        </p:spPr>
        <p:txBody>
          <a:bodyPr/>
          <a:lstStyle/>
          <a:p>
            <a:pPr>
              <a:spcBef>
                <a:spcPts val="600"/>
              </a:spcBef>
            </a:pPr>
            <a:r>
              <a:rPr lang="en-US" altLang="en-US" sz="2800" dirty="0"/>
              <a:t>Andrew Arnold</a:t>
            </a:r>
          </a:p>
          <a:p>
            <a:pPr>
              <a:spcBef>
                <a:spcPts val="600"/>
              </a:spcBef>
            </a:pPr>
            <a:r>
              <a:rPr lang="en-US" altLang="en-US" sz="2800" dirty="0"/>
              <a:t>Natalie Klein &amp; Casey Gibson</a:t>
            </a:r>
          </a:p>
          <a:p>
            <a:pPr>
              <a:spcBef>
                <a:spcPts val="600"/>
              </a:spcBef>
            </a:pPr>
            <a:r>
              <a:rPr lang="en-US" altLang="en-US" sz="2800" dirty="0"/>
              <a:t>Monday, June 19, 2023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The Art of Picking Priors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983A27-5EBD-EE9B-3D15-AA383EED3DE6}"/>
                  </a:ext>
                </a:extLst>
              </p:cNvPr>
              <p:cNvSpPr txBox="1"/>
              <p:nvPr/>
            </p:nvSpPr>
            <p:spPr>
              <a:xfrm>
                <a:off x="2096707" y="1513037"/>
                <a:ext cx="49505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𝑦</m:t>
                          </m:r>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1983A27-5EBD-EE9B-3D15-AA383EED3DE6}"/>
                  </a:ext>
                </a:extLst>
              </p:cNvPr>
              <p:cNvSpPr txBox="1">
                <a:spLocks noRot="1" noChangeAspect="1" noMove="1" noResize="1" noEditPoints="1" noAdjustHandles="1" noChangeArrowheads="1" noChangeShapeType="1" noTextEdit="1"/>
              </p:cNvSpPr>
              <p:nvPr/>
            </p:nvSpPr>
            <p:spPr>
              <a:xfrm>
                <a:off x="2096707" y="1513037"/>
                <a:ext cx="4950586" cy="369332"/>
              </a:xfrm>
              <a:prstGeom prst="rect">
                <a:avLst/>
              </a:prstGeom>
              <a:blipFill>
                <a:blip r:embed="rId3"/>
                <a:stretch>
                  <a:fillRect l="-1026" t="-10000" r="-1795" b="-3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A42EE31-A01D-C803-538E-D93FE7208C87}"/>
              </a:ext>
            </a:extLst>
          </p:cNvPr>
          <p:cNvSpPr txBox="1"/>
          <p:nvPr/>
        </p:nvSpPr>
        <p:spPr>
          <a:xfrm>
            <a:off x="1978108" y="2170644"/>
            <a:ext cx="1082348" cy="369332"/>
          </a:xfrm>
          <a:prstGeom prst="rect">
            <a:avLst/>
          </a:prstGeom>
          <a:noFill/>
        </p:spPr>
        <p:txBody>
          <a:bodyPr wrap="none" rtlCol="0">
            <a:spAutoFit/>
          </a:bodyPr>
          <a:lstStyle/>
          <a:p>
            <a:r>
              <a:rPr lang="en-US" sz="1800" dirty="0">
                <a:latin typeface="+mn-lt"/>
              </a:rPr>
              <a:t>posterior</a:t>
            </a:r>
          </a:p>
        </p:txBody>
      </p:sp>
      <p:sp>
        <p:nvSpPr>
          <p:cNvPr id="8" name="TextBox 7">
            <a:extLst>
              <a:ext uri="{FF2B5EF4-FFF2-40B4-BE49-F238E27FC236}">
                <a16:creationId xmlns:a16="http://schemas.microsoft.com/office/drawing/2014/main" id="{5FDA9B0F-18C7-F47A-56DF-B39749186657}"/>
              </a:ext>
            </a:extLst>
          </p:cNvPr>
          <p:cNvSpPr txBox="1"/>
          <p:nvPr/>
        </p:nvSpPr>
        <p:spPr>
          <a:xfrm>
            <a:off x="6400962" y="2165441"/>
            <a:ext cx="646331" cy="369332"/>
          </a:xfrm>
          <a:prstGeom prst="rect">
            <a:avLst/>
          </a:prstGeom>
          <a:noFill/>
        </p:spPr>
        <p:txBody>
          <a:bodyPr wrap="none" rtlCol="0">
            <a:spAutoFit/>
          </a:bodyPr>
          <a:lstStyle/>
          <a:p>
            <a:r>
              <a:rPr lang="en-US" sz="1800" dirty="0">
                <a:latin typeface="+mn-lt"/>
              </a:rPr>
              <a:t>prior</a:t>
            </a:r>
          </a:p>
        </p:txBody>
      </p:sp>
      <p:sp>
        <p:nvSpPr>
          <p:cNvPr id="9" name="TextBox 8">
            <a:extLst>
              <a:ext uri="{FF2B5EF4-FFF2-40B4-BE49-F238E27FC236}">
                <a16:creationId xmlns:a16="http://schemas.microsoft.com/office/drawing/2014/main" id="{92B0C4E1-55A3-46AB-A55F-4A651F6C12EC}"/>
              </a:ext>
            </a:extLst>
          </p:cNvPr>
          <p:cNvSpPr txBox="1"/>
          <p:nvPr/>
        </p:nvSpPr>
        <p:spPr>
          <a:xfrm>
            <a:off x="3375612" y="2169535"/>
            <a:ext cx="1146468" cy="369332"/>
          </a:xfrm>
          <a:prstGeom prst="rect">
            <a:avLst/>
          </a:prstGeom>
          <a:noFill/>
        </p:spPr>
        <p:txBody>
          <a:bodyPr wrap="none" rtlCol="0">
            <a:spAutoFit/>
          </a:bodyPr>
          <a:lstStyle/>
          <a:p>
            <a:r>
              <a:rPr lang="en-US" sz="1800" dirty="0">
                <a:latin typeface="+mn-lt"/>
              </a:rPr>
              <a:t>likelihood</a:t>
            </a:r>
          </a:p>
        </p:txBody>
      </p:sp>
      <p:sp>
        <p:nvSpPr>
          <p:cNvPr id="10" name="TextBox 9">
            <a:extLst>
              <a:ext uri="{FF2B5EF4-FFF2-40B4-BE49-F238E27FC236}">
                <a16:creationId xmlns:a16="http://schemas.microsoft.com/office/drawing/2014/main" id="{ED8748F5-2275-D3B7-1414-84F475A6562A}"/>
              </a:ext>
            </a:extLst>
          </p:cNvPr>
          <p:cNvSpPr txBox="1"/>
          <p:nvPr/>
        </p:nvSpPr>
        <p:spPr>
          <a:xfrm>
            <a:off x="4697294" y="2026942"/>
            <a:ext cx="1496313" cy="646331"/>
          </a:xfrm>
          <a:prstGeom prst="rect">
            <a:avLst/>
          </a:prstGeom>
          <a:noFill/>
        </p:spPr>
        <p:txBody>
          <a:bodyPr wrap="square" rtlCol="0">
            <a:spAutoFit/>
          </a:bodyPr>
          <a:lstStyle/>
          <a:p>
            <a:r>
              <a:rPr lang="en-US" sz="1800" dirty="0">
                <a:latin typeface="+mn-lt"/>
              </a:rPr>
              <a:t>marginalized likelihood</a:t>
            </a:r>
          </a:p>
        </p:txBody>
      </p:sp>
    </p:spTree>
    <p:extLst>
      <p:ext uri="{BB962C8B-B14F-4D97-AF65-F5344CB8AC3E}">
        <p14:creationId xmlns:p14="http://schemas.microsoft.com/office/powerpoint/2010/main" val="4259425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Bertrand Paradox">
            <a:extLst>
              <a:ext uri="{FF2B5EF4-FFF2-40B4-BE49-F238E27FC236}">
                <a16:creationId xmlns:a16="http://schemas.microsoft.com/office/drawing/2014/main" id="{2ACA5B11-05EE-8DA4-403D-584293050D30}"/>
              </a:ext>
            </a:extLst>
          </p:cNvPr>
          <p:cNvPicPr>
            <a:picLocks noChangeAspect="1" noChangeArrowheads="1"/>
          </p:cNvPicPr>
          <p:nvPr/>
        </p:nvPicPr>
        <p:blipFill rotWithShape="1">
          <a:blip r:embed="rId3">
            <a:clrChange>
              <a:clrFrom>
                <a:srgbClr val="F4F5F7"/>
              </a:clrFrom>
              <a:clrTo>
                <a:srgbClr val="F4F5F7">
                  <a:alpha val="0"/>
                </a:srgbClr>
              </a:clrTo>
            </a:clrChange>
            <a:extLst>
              <a:ext uri="{28A0092B-C50C-407E-A947-70E740481C1C}">
                <a14:useLocalDpi xmlns:a14="http://schemas.microsoft.com/office/drawing/2010/main" val="0"/>
              </a:ext>
            </a:extLst>
          </a:blip>
          <a:srcRect b="13842"/>
          <a:stretch/>
        </p:blipFill>
        <p:spPr bwMode="auto">
          <a:xfrm>
            <a:off x="131886" y="4255476"/>
            <a:ext cx="5651990" cy="1668947"/>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The Art of Picking Priors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983A27-5EBD-EE9B-3D15-AA383EED3DE6}"/>
                  </a:ext>
                </a:extLst>
              </p:cNvPr>
              <p:cNvSpPr txBox="1"/>
              <p:nvPr/>
            </p:nvSpPr>
            <p:spPr>
              <a:xfrm>
                <a:off x="2096707" y="1513037"/>
                <a:ext cx="49505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𝑦</m:t>
                          </m:r>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1983A27-5EBD-EE9B-3D15-AA383EED3DE6}"/>
                  </a:ext>
                </a:extLst>
              </p:cNvPr>
              <p:cNvSpPr txBox="1">
                <a:spLocks noRot="1" noChangeAspect="1" noMove="1" noResize="1" noEditPoints="1" noAdjustHandles="1" noChangeArrowheads="1" noChangeShapeType="1" noTextEdit="1"/>
              </p:cNvSpPr>
              <p:nvPr/>
            </p:nvSpPr>
            <p:spPr>
              <a:xfrm>
                <a:off x="2096707" y="1513037"/>
                <a:ext cx="4950586" cy="369332"/>
              </a:xfrm>
              <a:prstGeom prst="rect">
                <a:avLst/>
              </a:prstGeom>
              <a:blipFill>
                <a:blip r:embed="rId4"/>
                <a:stretch>
                  <a:fillRect l="-1026" t="-10000" r="-1795" b="-33333"/>
                </a:stretch>
              </a:blipFill>
            </p:spPr>
            <p:txBody>
              <a:bodyPr/>
              <a:lstStyle/>
              <a:p>
                <a:r>
                  <a:rPr lang="en-US">
                    <a:noFill/>
                  </a:rPr>
                  <a:t> </a:t>
                </a:r>
              </a:p>
            </p:txBody>
          </p:sp>
        </mc:Fallback>
      </mc:AlternateContent>
      <p:pic>
        <p:nvPicPr>
          <p:cNvPr id="23554" name="Picture 2" descr="Edwin Thompson Jaynes - Wikipedia">
            <a:extLst>
              <a:ext uri="{FF2B5EF4-FFF2-40B4-BE49-F238E27FC236}">
                <a16:creationId xmlns:a16="http://schemas.microsoft.com/office/drawing/2014/main" id="{168133C8-F5EB-39DB-147F-46CD5EB24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045" y="2822118"/>
            <a:ext cx="2629755" cy="3295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a:extLst>
              <a:ext uri="{FF2B5EF4-FFF2-40B4-BE49-F238E27FC236}">
                <a16:creationId xmlns:a16="http://schemas.microsoft.com/office/drawing/2014/main" id="{5A2CE0DA-C31E-44C3-A5F4-8DA733350518}"/>
              </a:ext>
            </a:extLst>
          </p:cNvPr>
          <p:cNvSpPr/>
          <p:nvPr/>
        </p:nvSpPr>
        <p:spPr bwMode="auto">
          <a:xfrm>
            <a:off x="342900" y="2817846"/>
            <a:ext cx="5388220" cy="1393460"/>
          </a:xfrm>
          <a:prstGeom prst="wedgeRectCallout">
            <a:avLst>
              <a:gd name="adj1" fmla="val 62317"/>
              <a:gd name="adj2" fmla="val 51709"/>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rPr>
              <a:t>“.. every circumstance left unspecified in the statement of the problem defines an invariance property (i.e., a transformation to an equivalent problem) which that solution must have.”</a:t>
            </a:r>
          </a:p>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-E.T. Jaynes, </a:t>
            </a:r>
            <a:r>
              <a:rPr kumimoji="0" lang="en-US" sz="1400" b="0" i="1" u="none" strike="noStrike" cap="none" normalizeH="0" baseline="0" dirty="0">
                <a:ln>
                  <a:noFill/>
                </a:ln>
                <a:solidFill>
                  <a:schemeClr val="tx1"/>
                </a:solidFill>
                <a:effectLst/>
                <a:latin typeface="+mn-lt"/>
              </a:rPr>
              <a:t>Prior Probabilities</a:t>
            </a:r>
            <a:endParaRPr kumimoji="0" lang="en-US" sz="1400" b="0" i="0" u="none" strike="noStrike" cap="none" normalizeH="0" baseline="0" dirty="0">
              <a:ln>
                <a:noFill/>
              </a:ln>
              <a:solidFill>
                <a:schemeClr val="tx1"/>
              </a:solidFill>
              <a:effectLst/>
              <a:latin typeface="+mn-lt"/>
            </a:endParaRPr>
          </a:p>
        </p:txBody>
      </p:sp>
      <p:sp>
        <p:nvSpPr>
          <p:cNvPr id="7" name="TextBox 6">
            <a:extLst>
              <a:ext uri="{FF2B5EF4-FFF2-40B4-BE49-F238E27FC236}">
                <a16:creationId xmlns:a16="http://schemas.microsoft.com/office/drawing/2014/main" id="{DA42EE31-A01D-C803-538E-D93FE7208C87}"/>
              </a:ext>
            </a:extLst>
          </p:cNvPr>
          <p:cNvSpPr txBox="1"/>
          <p:nvPr/>
        </p:nvSpPr>
        <p:spPr>
          <a:xfrm>
            <a:off x="1978108" y="2170644"/>
            <a:ext cx="1082348" cy="369332"/>
          </a:xfrm>
          <a:prstGeom prst="rect">
            <a:avLst/>
          </a:prstGeom>
          <a:noFill/>
        </p:spPr>
        <p:txBody>
          <a:bodyPr wrap="none" rtlCol="0">
            <a:spAutoFit/>
          </a:bodyPr>
          <a:lstStyle/>
          <a:p>
            <a:r>
              <a:rPr lang="en-US" sz="1800" dirty="0">
                <a:latin typeface="+mn-lt"/>
              </a:rPr>
              <a:t>posterior</a:t>
            </a:r>
          </a:p>
        </p:txBody>
      </p:sp>
      <p:sp>
        <p:nvSpPr>
          <p:cNvPr id="8" name="TextBox 7">
            <a:extLst>
              <a:ext uri="{FF2B5EF4-FFF2-40B4-BE49-F238E27FC236}">
                <a16:creationId xmlns:a16="http://schemas.microsoft.com/office/drawing/2014/main" id="{5FDA9B0F-18C7-F47A-56DF-B39749186657}"/>
              </a:ext>
            </a:extLst>
          </p:cNvPr>
          <p:cNvSpPr txBox="1"/>
          <p:nvPr/>
        </p:nvSpPr>
        <p:spPr>
          <a:xfrm>
            <a:off x="6400962" y="2165441"/>
            <a:ext cx="646331" cy="369332"/>
          </a:xfrm>
          <a:prstGeom prst="rect">
            <a:avLst/>
          </a:prstGeom>
          <a:noFill/>
        </p:spPr>
        <p:txBody>
          <a:bodyPr wrap="none" rtlCol="0">
            <a:spAutoFit/>
          </a:bodyPr>
          <a:lstStyle/>
          <a:p>
            <a:r>
              <a:rPr lang="en-US" sz="1800" dirty="0">
                <a:latin typeface="+mn-lt"/>
              </a:rPr>
              <a:t>prior</a:t>
            </a:r>
          </a:p>
        </p:txBody>
      </p:sp>
      <p:sp>
        <p:nvSpPr>
          <p:cNvPr id="9" name="TextBox 8">
            <a:extLst>
              <a:ext uri="{FF2B5EF4-FFF2-40B4-BE49-F238E27FC236}">
                <a16:creationId xmlns:a16="http://schemas.microsoft.com/office/drawing/2014/main" id="{92B0C4E1-55A3-46AB-A55F-4A651F6C12EC}"/>
              </a:ext>
            </a:extLst>
          </p:cNvPr>
          <p:cNvSpPr txBox="1"/>
          <p:nvPr/>
        </p:nvSpPr>
        <p:spPr>
          <a:xfrm>
            <a:off x="3375612" y="2169535"/>
            <a:ext cx="1146468" cy="369332"/>
          </a:xfrm>
          <a:prstGeom prst="rect">
            <a:avLst/>
          </a:prstGeom>
          <a:noFill/>
        </p:spPr>
        <p:txBody>
          <a:bodyPr wrap="none" rtlCol="0">
            <a:spAutoFit/>
          </a:bodyPr>
          <a:lstStyle/>
          <a:p>
            <a:r>
              <a:rPr lang="en-US" sz="1800" dirty="0">
                <a:latin typeface="+mn-lt"/>
              </a:rPr>
              <a:t>likelihood</a:t>
            </a:r>
          </a:p>
        </p:txBody>
      </p:sp>
      <p:sp>
        <p:nvSpPr>
          <p:cNvPr id="10" name="TextBox 9">
            <a:extLst>
              <a:ext uri="{FF2B5EF4-FFF2-40B4-BE49-F238E27FC236}">
                <a16:creationId xmlns:a16="http://schemas.microsoft.com/office/drawing/2014/main" id="{ED8748F5-2275-D3B7-1414-84F475A6562A}"/>
              </a:ext>
            </a:extLst>
          </p:cNvPr>
          <p:cNvSpPr txBox="1"/>
          <p:nvPr/>
        </p:nvSpPr>
        <p:spPr>
          <a:xfrm>
            <a:off x="4697294" y="2026942"/>
            <a:ext cx="1496313" cy="646331"/>
          </a:xfrm>
          <a:prstGeom prst="rect">
            <a:avLst/>
          </a:prstGeom>
          <a:noFill/>
        </p:spPr>
        <p:txBody>
          <a:bodyPr wrap="square" rtlCol="0">
            <a:spAutoFit/>
          </a:bodyPr>
          <a:lstStyle/>
          <a:p>
            <a:r>
              <a:rPr lang="en-US" sz="1800" dirty="0">
                <a:latin typeface="+mn-lt"/>
              </a:rPr>
              <a:t>marginalized likelihood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6F4291-0857-0293-D231-962123174CA2}"/>
                  </a:ext>
                </a:extLst>
              </p:cNvPr>
              <p:cNvSpPr txBox="1"/>
              <p:nvPr/>
            </p:nvSpPr>
            <p:spPr>
              <a:xfrm>
                <a:off x="805836" y="4931785"/>
                <a:ext cx="1045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=1/3</m:t>
                      </m:r>
                    </m:oMath>
                  </m:oMathPara>
                </a14:m>
                <a:endParaRPr lang="en-US" sz="1800" dirty="0"/>
              </a:p>
            </p:txBody>
          </p:sp>
        </mc:Choice>
        <mc:Fallback xmlns="">
          <p:sp>
            <p:nvSpPr>
              <p:cNvPr id="13" name="TextBox 12">
                <a:extLst>
                  <a:ext uri="{FF2B5EF4-FFF2-40B4-BE49-F238E27FC236}">
                    <a16:creationId xmlns:a16="http://schemas.microsoft.com/office/drawing/2014/main" id="{346F4291-0857-0293-D231-962123174CA2}"/>
                  </a:ext>
                </a:extLst>
              </p:cNvPr>
              <p:cNvSpPr txBox="1">
                <a:spLocks noRot="1" noChangeAspect="1" noMove="1" noResize="1" noEditPoints="1" noAdjustHandles="1" noChangeArrowheads="1" noChangeShapeType="1" noTextEdit="1"/>
              </p:cNvSpPr>
              <p:nvPr/>
            </p:nvSpPr>
            <p:spPr>
              <a:xfrm>
                <a:off x="805836" y="4931785"/>
                <a:ext cx="1045093" cy="369332"/>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64ED34-1CCB-105D-A752-86058671F8CF}"/>
                  </a:ext>
                </a:extLst>
              </p:cNvPr>
              <p:cNvSpPr txBox="1"/>
              <p:nvPr/>
            </p:nvSpPr>
            <p:spPr>
              <a:xfrm>
                <a:off x="2563115" y="4940077"/>
                <a:ext cx="1045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=1/2</m:t>
                      </m:r>
                    </m:oMath>
                  </m:oMathPara>
                </a14:m>
                <a:endParaRPr lang="en-US" sz="1800" dirty="0"/>
              </a:p>
            </p:txBody>
          </p:sp>
        </mc:Choice>
        <mc:Fallback xmlns="">
          <p:sp>
            <p:nvSpPr>
              <p:cNvPr id="14" name="TextBox 13">
                <a:extLst>
                  <a:ext uri="{FF2B5EF4-FFF2-40B4-BE49-F238E27FC236}">
                    <a16:creationId xmlns:a16="http://schemas.microsoft.com/office/drawing/2014/main" id="{0764ED34-1CCB-105D-A752-86058671F8CF}"/>
                  </a:ext>
                </a:extLst>
              </p:cNvPr>
              <p:cNvSpPr txBox="1">
                <a:spLocks noRot="1" noChangeAspect="1" noMove="1" noResize="1" noEditPoints="1" noAdjustHandles="1" noChangeArrowheads="1" noChangeShapeType="1" noTextEdit="1"/>
              </p:cNvSpPr>
              <p:nvPr/>
            </p:nvSpPr>
            <p:spPr>
              <a:xfrm>
                <a:off x="2563115" y="4940077"/>
                <a:ext cx="1045093" cy="369332"/>
              </a:xfrm>
              <a:prstGeom prst="rect">
                <a:avLst/>
              </a:prstGeom>
              <a:blipFill>
                <a:blip r:embed="rId7"/>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019A33-EDEC-1386-3EF7-48D31D960422}"/>
                  </a:ext>
                </a:extLst>
              </p:cNvPr>
              <p:cNvSpPr txBox="1"/>
              <p:nvPr/>
            </p:nvSpPr>
            <p:spPr>
              <a:xfrm>
                <a:off x="4326443" y="4931785"/>
                <a:ext cx="1045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=1/4</m:t>
                      </m:r>
                    </m:oMath>
                  </m:oMathPara>
                </a14:m>
                <a:endParaRPr lang="en-US" sz="1800" dirty="0"/>
              </a:p>
            </p:txBody>
          </p:sp>
        </mc:Choice>
        <mc:Fallback xmlns="">
          <p:sp>
            <p:nvSpPr>
              <p:cNvPr id="15" name="TextBox 14">
                <a:extLst>
                  <a:ext uri="{FF2B5EF4-FFF2-40B4-BE49-F238E27FC236}">
                    <a16:creationId xmlns:a16="http://schemas.microsoft.com/office/drawing/2014/main" id="{A5019A33-EDEC-1386-3EF7-48D31D960422}"/>
                  </a:ext>
                </a:extLst>
              </p:cNvPr>
              <p:cNvSpPr txBox="1">
                <a:spLocks noRot="1" noChangeAspect="1" noMove="1" noResize="1" noEditPoints="1" noAdjustHandles="1" noChangeArrowheads="1" noChangeShapeType="1" noTextEdit="1"/>
              </p:cNvSpPr>
              <p:nvPr/>
            </p:nvSpPr>
            <p:spPr>
              <a:xfrm>
                <a:off x="4326443" y="4931785"/>
                <a:ext cx="1045093" cy="369332"/>
              </a:xfrm>
              <a:prstGeom prst="rect">
                <a:avLst/>
              </a:prstGeom>
              <a:blipFill>
                <a:blip r:embed="rId8"/>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108516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363C405C-584A-2380-39D7-BD55EE0A2D40}"/>
              </a:ext>
            </a:extLst>
          </p:cNvPr>
          <p:cNvSpPr/>
          <p:nvPr/>
        </p:nvSpPr>
        <p:spPr bwMode="auto">
          <a:xfrm>
            <a:off x="2168769" y="4235546"/>
            <a:ext cx="1778394" cy="1778394"/>
          </a:xfrm>
          <a:prstGeom prst="ellipse">
            <a:avLst/>
          </a:prstGeom>
          <a:solidFill>
            <a:srgbClr val="00FF00">
              <a:alpha val="34902"/>
            </a:srgbClr>
          </a:solidFill>
          <a:ln w="9525" cap="flat" cmpd="sng" algn="ctr">
            <a:noFill/>
            <a:prstDash val="solid"/>
            <a:round/>
            <a:headEnd type="none" w="med" len="med"/>
            <a:tailEnd type="none" w="med" len="med"/>
          </a:ln>
          <a:effectLst>
            <a:glow rad="63500">
              <a:schemeClr val="accent1">
                <a:satMod val="175000"/>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pic>
        <p:nvPicPr>
          <p:cNvPr id="23556" name="Picture 4" descr="Bertrand Paradox">
            <a:extLst>
              <a:ext uri="{FF2B5EF4-FFF2-40B4-BE49-F238E27FC236}">
                <a16:creationId xmlns:a16="http://schemas.microsoft.com/office/drawing/2014/main" id="{2ACA5B11-05EE-8DA4-403D-584293050D30}"/>
              </a:ext>
            </a:extLst>
          </p:cNvPr>
          <p:cNvPicPr>
            <a:picLocks noChangeAspect="1" noChangeArrowheads="1"/>
          </p:cNvPicPr>
          <p:nvPr/>
        </p:nvPicPr>
        <p:blipFill rotWithShape="1">
          <a:blip r:embed="rId3">
            <a:clrChange>
              <a:clrFrom>
                <a:srgbClr val="F4F5F7"/>
              </a:clrFrom>
              <a:clrTo>
                <a:srgbClr val="F4F5F7">
                  <a:alpha val="0"/>
                </a:srgbClr>
              </a:clrTo>
            </a:clrChange>
            <a:extLst>
              <a:ext uri="{28A0092B-C50C-407E-A947-70E740481C1C}">
                <a14:useLocalDpi xmlns:a14="http://schemas.microsoft.com/office/drawing/2010/main" val="0"/>
              </a:ext>
            </a:extLst>
          </a:blip>
          <a:srcRect b="13842"/>
          <a:stretch/>
        </p:blipFill>
        <p:spPr bwMode="auto">
          <a:xfrm>
            <a:off x="131886" y="4255476"/>
            <a:ext cx="5651990" cy="1668947"/>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The Art of Picking Priors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983A27-5EBD-EE9B-3D15-AA383EED3DE6}"/>
                  </a:ext>
                </a:extLst>
              </p:cNvPr>
              <p:cNvSpPr txBox="1"/>
              <p:nvPr/>
            </p:nvSpPr>
            <p:spPr>
              <a:xfrm>
                <a:off x="2096707" y="1513037"/>
                <a:ext cx="49505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r>
                            <a:rPr lang="en-US" b="0" i="1" smtClean="0">
                              <a:latin typeface="Cambria Math" panose="02040503050406030204" pitchFamily="18" charset="0"/>
                            </a:rPr>
                            <m:t>𝑦</m:t>
                          </m:r>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1983A27-5EBD-EE9B-3D15-AA383EED3DE6}"/>
                  </a:ext>
                </a:extLst>
              </p:cNvPr>
              <p:cNvSpPr txBox="1">
                <a:spLocks noRot="1" noChangeAspect="1" noMove="1" noResize="1" noEditPoints="1" noAdjustHandles="1" noChangeArrowheads="1" noChangeShapeType="1" noTextEdit="1"/>
              </p:cNvSpPr>
              <p:nvPr/>
            </p:nvSpPr>
            <p:spPr>
              <a:xfrm>
                <a:off x="2096707" y="1513037"/>
                <a:ext cx="4950586" cy="369332"/>
              </a:xfrm>
              <a:prstGeom prst="rect">
                <a:avLst/>
              </a:prstGeom>
              <a:blipFill>
                <a:blip r:embed="rId4"/>
                <a:stretch>
                  <a:fillRect l="-1026" t="-10000" r="-1795" b="-33333"/>
                </a:stretch>
              </a:blipFill>
            </p:spPr>
            <p:txBody>
              <a:bodyPr/>
              <a:lstStyle/>
              <a:p>
                <a:r>
                  <a:rPr lang="en-US">
                    <a:noFill/>
                  </a:rPr>
                  <a:t> </a:t>
                </a:r>
              </a:p>
            </p:txBody>
          </p:sp>
        </mc:Fallback>
      </mc:AlternateContent>
      <p:pic>
        <p:nvPicPr>
          <p:cNvPr id="23554" name="Picture 2" descr="Edwin Thompson Jaynes - Wikipedia">
            <a:extLst>
              <a:ext uri="{FF2B5EF4-FFF2-40B4-BE49-F238E27FC236}">
                <a16:creationId xmlns:a16="http://schemas.microsoft.com/office/drawing/2014/main" id="{168133C8-F5EB-39DB-147F-46CD5EB24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045" y="2822118"/>
            <a:ext cx="2629755" cy="3295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a:extLst>
              <a:ext uri="{FF2B5EF4-FFF2-40B4-BE49-F238E27FC236}">
                <a16:creationId xmlns:a16="http://schemas.microsoft.com/office/drawing/2014/main" id="{5A2CE0DA-C31E-44C3-A5F4-8DA733350518}"/>
              </a:ext>
            </a:extLst>
          </p:cNvPr>
          <p:cNvSpPr/>
          <p:nvPr/>
        </p:nvSpPr>
        <p:spPr bwMode="auto">
          <a:xfrm>
            <a:off x="342900" y="2817846"/>
            <a:ext cx="5388220" cy="1393460"/>
          </a:xfrm>
          <a:prstGeom prst="wedgeRectCallout">
            <a:avLst>
              <a:gd name="adj1" fmla="val 62317"/>
              <a:gd name="adj2" fmla="val 51709"/>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mn-lt"/>
              </a:rPr>
              <a:t>“.. every circumstance left unspecified in the statement of the problem defines an invariance property (i.e., a transformation to an equivalent problem) which that solution must have.”</a:t>
            </a:r>
          </a:p>
          <a:p>
            <a:pPr marL="0" marR="0" indent="0" algn="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rPr>
              <a:t>-E.T. Jaynes, </a:t>
            </a:r>
            <a:r>
              <a:rPr kumimoji="0" lang="en-US" sz="1400" b="0" i="1" u="none" strike="noStrike" cap="none" normalizeH="0" baseline="0" dirty="0">
                <a:ln>
                  <a:noFill/>
                </a:ln>
                <a:solidFill>
                  <a:schemeClr val="tx1"/>
                </a:solidFill>
                <a:effectLst/>
                <a:latin typeface="+mn-lt"/>
              </a:rPr>
              <a:t>Prior Probabilities</a:t>
            </a:r>
            <a:endParaRPr kumimoji="0" lang="en-US" sz="1400" b="0" i="0" u="none" strike="noStrike" cap="none" normalizeH="0" baseline="0" dirty="0">
              <a:ln>
                <a:noFill/>
              </a:ln>
              <a:solidFill>
                <a:schemeClr val="tx1"/>
              </a:solidFill>
              <a:effectLst/>
              <a:latin typeface="+mn-lt"/>
            </a:endParaRPr>
          </a:p>
        </p:txBody>
      </p:sp>
      <p:sp>
        <p:nvSpPr>
          <p:cNvPr id="7" name="TextBox 6">
            <a:extLst>
              <a:ext uri="{FF2B5EF4-FFF2-40B4-BE49-F238E27FC236}">
                <a16:creationId xmlns:a16="http://schemas.microsoft.com/office/drawing/2014/main" id="{DA42EE31-A01D-C803-538E-D93FE7208C87}"/>
              </a:ext>
            </a:extLst>
          </p:cNvPr>
          <p:cNvSpPr txBox="1"/>
          <p:nvPr/>
        </p:nvSpPr>
        <p:spPr>
          <a:xfrm>
            <a:off x="1978108" y="2170644"/>
            <a:ext cx="1082348" cy="369332"/>
          </a:xfrm>
          <a:prstGeom prst="rect">
            <a:avLst/>
          </a:prstGeom>
          <a:noFill/>
        </p:spPr>
        <p:txBody>
          <a:bodyPr wrap="none" rtlCol="0">
            <a:spAutoFit/>
          </a:bodyPr>
          <a:lstStyle/>
          <a:p>
            <a:r>
              <a:rPr lang="en-US" sz="1800" dirty="0">
                <a:latin typeface="+mn-lt"/>
              </a:rPr>
              <a:t>posterior</a:t>
            </a:r>
          </a:p>
        </p:txBody>
      </p:sp>
      <p:sp>
        <p:nvSpPr>
          <p:cNvPr id="8" name="TextBox 7">
            <a:extLst>
              <a:ext uri="{FF2B5EF4-FFF2-40B4-BE49-F238E27FC236}">
                <a16:creationId xmlns:a16="http://schemas.microsoft.com/office/drawing/2014/main" id="{5FDA9B0F-18C7-F47A-56DF-B39749186657}"/>
              </a:ext>
            </a:extLst>
          </p:cNvPr>
          <p:cNvSpPr txBox="1"/>
          <p:nvPr/>
        </p:nvSpPr>
        <p:spPr>
          <a:xfrm>
            <a:off x="6400962" y="2165441"/>
            <a:ext cx="646331" cy="369332"/>
          </a:xfrm>
          <a:prstGeom prst="rect">
            <a:avLst/>
          </a:prstGeom>
          <a:noFill/>
        </p:spPr>
        <p:txBody>
          <a:bodyPr wrap="none" rtlCol="0">
            <a:spAutoFit/>
          </a:bodyPr>
          <a:lstStyle/>
          <a:p>
            <a:r>
              <a:rPr lang="en-US" sz="1800" dirty="0">
                <a:latin typeface="+mn-lt"/>
              </a:rPr>
              <a:t>prior</a:t>
            </a:r>
          </a:p>
        </p:txBody>
      </p:sp>
      <p:sp>
        <p:nvSpPr>
          <p:cNvPr id="9" name="TextBox 8">
            <a:extLst>
              <a:ext uri="{FF2B5EF4-FFF2-40B4-BE49-F238E27FC236}">
                <a16:creationId xmlns:a16="http://schemas.microsoft.com/office/drawing/2014/main" id="{92B0C4E1-55A3-46AB-A55F-4A651F6C12EC}"/>
              </a:ext>
            </a:extLst>
          </p:cNvPr>
          <p:cNvSpPr txBox="1"/>
          <p:nvPr/>
        </p:nvSpPr>
        <p:spPr>
          <a:xfrm>
            <a:off x="3375612" y="2169535"/>
            <a:ext cx="1146468" cy="369332"/>
          </a:xfrm>
          <a:prstGeom prst="rect">
            <a:avLst/>
          </a:prstGeom>
          <a:noFill/>
        </p:spPr>
        <p:txBody>
          <a:bodyPr wrap="none" rtlCol="0">
            <a:spAutoFit/>
          </a:bodyPr>
          <a:lstStyle/>
          <a:p>
            <a:r>
              <a:rPr lang="en-US" sz="1800" dirty="0">
                <a:latin typeface="+mn-lt"/>
              </a:rPr>
              <a:t>likelihood</a:t>
            </a:r>
          </a:p>
        </p:txBody>
      </p:sp>
      <p:sp>
        <p:nvSpPr>
          <p:cNvPr id="10" name="TextBox 9">
            <a:extLst>
              <a:ext uri="{FF2B5EF4-FFF2-40B4-BE49-F238E27FC236}">
                <a16:creationId xmlns:a16="http://schemas.microsoft.com/office/drawing/2014/main" id="{ED8748F5-2275-D3B7-1414-84F475A6562A}"/>
              </a:ext>
            </a:extLst>
          </p:cNvPr>
          <p:cNvSpPr txBox="1"/>
          <p:nvPr/>
        </p:nvSpPr>
        <p:spPr>
          <a:xfrm>
            <a:off x="4697294" y="2026942"/>
            <a:ext cx="1496313" cy="646331"/>
          </a:xfrm>
          <a:prstGeom prst="rect">
            <a:avLst/>
          </a:prstGeom>
          <a:noFill/>
        </p:spPr>
        <p:txBody>
          <a:bodyPr wrap="square" rtlCol="0">
            <a:spAutoFit/>
          </a:bodyPr>
          <a:lstStyle/>
          <a:p>
            <a:r>
              <a:rPr lang="en-US" sz="1800" dirty="0">
                <a:latin typeface="+mn-lt"/>
              </a:rPr>
              <a:t>marginalized likelihood</a:t>
            </a:r>
          </a:p>
        </p:txBody>
      </p:sp>
      <p:sp>
        <p:nvSpPr>
          <p:cNvPr id="12" name="TextBox 11">
            <a:extLst>
              <a:ext uri="{FF2B5EF4-FFF2-40B4-BE49-F238E27FC236}">
                <a16:creationId xmlns:a16="http://schemas.microsoft.com/office/drawing/2014/main" id="{66837D03-C89E-A99E-6AA0-146490207739}"/>
              </a:ext>
            </a:extLst>
          </p:cNvPr>
          <p:cNvSpPr txBox="1"/>
          <p:nvPr/>
        </p:nvSpPr>
        <p:spPr>
          <a:xfrm>
            <a:off x="3745194" y="4291984"/>
            <a:ext cx="338554" cy="461665"/>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6F4291-0857-0293-D231-962123174CA2}"/>
                  </a:ext>
                </a:extLst>
              </p:cNvPr>
              <p:cNvSpPr txBox="1"/>
              <p:nvPr/>
            </p:nvSpPr>
            <p:spPr>
              <a:xfrm>
                <a:off x="805836" y="4931785"/>
                <a:ext cx="1045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=1/3</m:t>
                      </m:r>
                    </m:oMath>
                  </m:oMathPara>
                </a14:m>
                <a:endParaRPr lang="en-US" sz="1800" dirty="0"/>
              </a:p>
            </p:txBody>
          </p:sp>
        </mc:Choice>
        <mc:Fallback xmlns="">
          <p:sp>
            <p:nvSpPr>
              <p:cNvPr id="13" name="TextBox 12">
                <a:extLst>
                  <a:ext uri="{FF2B5EF4-FFF2-40B4-BE49-F238E27FC236}">
                    <a16:creationId xmlns:a16="http://schemas.microsoft.com/office/drawing/2014/main" id="{346F4291-0857-0293-D231-962123174CA2}"/>
                  </a:ext>
                </a:extLst>
              </p:cNvPr>
              <p:cNvSpPr txBox="1">
                <a:spLocks noRot="1" noChangeAspect="1" noMove="1" noResize="1" noEditPoints="1" noAdjustHandles="1" noChangeArrowheads="1" noChangeShapeType="1" noTextEdit="1"/>
              </p:cNvSpPr>
              <p:nvPr/>
            </p:nvSpPr>
            <p:spPr>
              <a:xfrm>
                <a:off x="805836" y="4931785"/>
                <a:ext cx="1045093" cy="369332"/>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64ED34-1CCB-105D-A752-86058671F8CF}"/>
                  </a:ext>
                </a:extLst>
              </p:cNvPr>
              <p:cNvSpPr txBox="1"/>
              <p:nvPr/>
            </p:nvSpPr>
            <p:spPr>
              <a:xfrm>
                <a:off x="2563115" y="4940077"/>
                <a:ext cx="1045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=1/2</m:t>
                      </m:r>
                    </m:oMath>
                  </m:oMathPara>
                </a14:m>
                <a:endParaRPr lang="en-US" sz="1800" dirty="0"/>
              </a:p>
            </p:txBody>
          </p:sp>
        </mc:Choice>
        <mc:Fallback xmlns="">
          <p:sp>
            <p:nvSpPr>
              <p:cNvPr id="14" name="TextBox 13">
                <a:extLst>
                  <a:ext uri="{FF2B5EF4-FFF2-40B4-BE49-F238E27FC236}">
                    <a16:creationId xmlns:a16="http://schemas.microsoft.com/office/drawing/2014/main" id="{0764ED34-1CCB-105D-A752-86058671F8CF}"/>
                  </a:ext>
                </a:extLst>
              </p:cNvPr>
              <p:cNvSpPr txBox="1">
                <a:spLocks noRot="1" noChangeAspect="1" noMove="1" noResize="1" noEditPoints="1" noAdjustHandles="1" noChangeArrowheads="1" noChangeShapeType="1" noTextEdit="1"/>
              </p:cNvSpPr>
              <p:nvPr/>
            </p:nvSpPr>
            <p:spPr>
              <a:xfrm>
                <a:off x="2563115" y="4940077"/>
                <a:ext cx="1045093" cy="369332"/>
              </a:xfrm>
              <a:prstGeom prst="rect">
                <a:avLst/>
              </a:prstGeom>
              <a:blipFill>
                <a:blip r:embed="rId7"/>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019A33-EDEC-1386-3EF7-48D31D960422}"/>
                  </a:ext>
                </a:extLst>
              </p:cNvPr>
              <p:cNvSpPr txBox="1"/>
              <p:nvPr/>
            </p:nvSpPr>
            <p:spPr>
              <a:xfrm>
                <a:off x="4326443" y="4931785"/>
                <a:ext cx="10450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=1/4</m:t>
                      </m:r>
                    </m:oMath>
                  </m:oMathPara>
                </a14:m>
                <a:endParaRPr lang="en-US" sz="1800" dirty="0"/>
              </a:p>
            </p:txBody>
          </p:sp>
        </mc:Choice>
        <mc:Fallback xmlns="">
          <p:sp>
            <p:nvSpPr>
              <p:cNvPr id="15" name="TextBox 14">
                <a:extLst>
                  <a:ext uri="{FF2B5EF4-FFF2-40B4-BE49-F238E27FC236}">
                    <a16:creationId xmlns:a16="http://schemas.microsoft.com/office/drawing/2014/main" id="{A5019A33-EDEC-1386-3EF7-48D31D960422}"/>
                  </a:ext>
                </a:extLst>
              </p:cNvPr>
              <p:cNvSpPr txBox="1">
                <a:spLocks noRot="1" noChangeAspect="1" noMove="1" noResize="1" noEditPoints="1" noAdjustHandles="1" noChangeArrowheads="1" noChangeShapeType="1" noTextEdit="1"/>
              </p:cNvSpPr>
              <p:nvPr/>
            </p:nvSpPr>
            <p:spPr>
              <a:xfrm>
                <a:off x="4326443" y="4931785"/>
                <a:ext cx="1045093" cy="369332"/>
              </a:xfrm>
              <a:prstGeom prst="rect">
                <a:avLst/>
              </a:prstGeom>
              <a:blipFill>
                <a:blip r:embed="rId8"/>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1317787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1</a:t>
            </a:r>
            <a:r>
              <a:rPr lang="en-US" altLang="en-US" baseline="30000" dirty="0"/>
              <a:t>st</a:t>
            </a:r>
            <a:r>
              <a:rPr lang="en-US" altLang="en-US" dirty="0"/>
              <a:t> Flavor: State inference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DDFB31-37FC-DCAD-953F-D2555F4B95DD}"/>
                  </a:ext>
                </a:extLst>
              </p:cNvPr>
              <p:cNvSpPr txBox="1"/>
              <p:nvPr/>
            </p:nvSpPr>
            <p:spPr>
              <a:xfrm>
                <a:off x="2096707" y="1513037"/>
                <a:ext cx="57185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3DDFB31-37FC-DCAD-953F-D2555F4B95DD}"/>
                  </a:ext>
                </a:extLst>
              </p:cNvPr>
              <p:cNvSpPr txBox="1">
                <a:spLocks noRot="1" noChangeAspect="1" noMove="1" noResize="1" noEditPoints="1" noAdjustHandles="1" noChangeArrowheads="1" noChangeShapeType="1" noTextEdit="1"/>
              </p:cNvSpPr>
              <p:nvPr/>
            </p:nvSpPr>
            <p:spPr>
              <a:xfrm>
                <a:off x="2096707" y="1513037"/>
                <a:ext cx="5718552" cy="369332"/>
              </a:xfrm>
              <a:prstGeom prst="rect">
                <a:avLst/>
              </a:prstGeom>
              <a:blipFill>
                <a:blip r:embed="rId5"/>
                <a:stretch>
                  <a:fillRect t="-10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3">
                <a:extLst>
                  <a:ext uri="{FF2B5EF4-FFF2-40B4-BE49-F238E27FC236}">
                    <a16:creationId xmlns:a16="http://schemas.microsoft.com/office/drawing/2014/main" id="{C164A916-394C-F391-5DEC-F424D270722D}"/>
                  </a:ext>
                </a:extLst>
              </p:cNvPr>
              <p:cNvSpPr txBox="1">
                <a:spLocks noChangeArrowheads="1"/>
              </p:cNvSpPr>
              <p:nvPr/>
            </p:nvSpPr>
            <p:spPr bwMode="auto">
              <a:xfrm>
                <a:off x="4955983" y="2258609"/>
                <a:ext cx="5521571" cy="10018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2000" dirty="0"/>
                  <a:t>d</a:t>
                </a:r>
                <a:r>
                  <a:rPr lang="en-US" sz="2000" dirty="0">
                    <a:latin typeface="+mn-lt"/>
                  </a:rPr>
                  <a:t>ynamics,</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latin typeface="+mn-lt"/>
                  </a:rPr>
                  <a:t>, </a:t>
                </a:r>
              </a:p>
              <a:p>
                <a:pPr eaLnBrk="1" hangingPunct="1"/>
                <a:r>
                  <a:rPr lang="en-US" sz="2000" dirty="0">
                    <a:latin typeface="+mn-lt"/>
                  </a:rPr>
                  <a:t>observer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endParaRPr lang="en-US" altLang="en-US" sz="2000" dirty="0"/>
              </a:p>
            </p:txBody>
          </p:sp>
        </mc:Choice>
        <mc:Fallback xmlns="">
          <p:sp>
            <p:nvSpPr>
              <p:cNvPr id="16" name="Rectangle 3">
                <a:extLst>
                  <a:ext uri="{FF2B5EF4-FFF2-40B4-BE49-F238E27FC236}">
                    <a16:creationId xmlns:a16="http://schemas.microsoft.com/office/drawing/2014/main" id="{C164A916-394C-F391-5DEC-F424D270722D}"/>
                  </a:ext>
                </a:extLst>
              </p:cNvPr>
              <p:cNvSpPr txBox="1">
                <a:spLocks noRot="1" noChangeAspect="1" noMove="1" noResize="1" noEditPoints="1" noAdjustHandles="1" noChangeArrowheads="1" noChangeShapeType="1" noTextEdit="1"/>
              </p:cNvSpPr>
              <p:nvPr/>
            </p:nvSpPr>
            <p:spPr bwMode="auto">
              <a:xfrm>
                <a:off x="4955983" y="2258609"/>
                <a:ext cx="5521571" cy="1001816"/>
              </a:xfrm>
              <a:prstGeom prst="rect">
                <a:avLst/>
              </a:prstGeom>
              <a:blipFill>
                <a:blip r:embed="rId6"/>
                <a:stretch>
                  <a:fillRect l="-917" t="-37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8" name="R=0.2_with_mean_traj.mp4">
            <a:hlinkClick r:id="" action="ppaction://media"/>
            <a:extLst>
              <a:ext uri="{FF2B5EF4-FFF2-40B4-BE49-F238E27FC236}">
                <a16:creationId xmlns:a16="http://schemas.microsoft.com/office/drawing/2014/main" id="{6DCD0532-9122-F3E8-E839-C76B28934E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8846" b="6618"/>
          <a:stretch/>
        </p:blipFill>
        <p:spPr>
          <a:xfrm>
            <a:off x="890954" y="2023046"/>
            <a:ext cx="3798278" cy="3891083"/>
          </a:xfrm>
          <a:prstGeom prst="rect">
            <a:avLst/>
          </a:prstGeom>
        </p:spPr>
      </p:pic>
    </p:spTree>
    <p:extLst>
      <p:ext uri="{BB962C8B-B14F-4D97-AF65-F5344CB8AC3E}">
        <p14:creationId xmlns:p14="http://schemas.microsoft.com/office/powerpoint/2010/main" val="254789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41AAA82-B771-C33B-60A8-62A233352699}"/>
                  </a:ext>
                </a:extLst>
              </p:cNvPr>
              <p:cNvSpPr txBox="1"/>
              <p:nvPr/>
            </p:nvSpPr>
            <p:spPr>
              <a:xfrm>
                <a:off x="4635060" y="2254428"/>
                <a:ext cx="3759361" cy="601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chemeClr val="accent1">
                                  <a:lumMod val="50000"/>
                                </a:schemeClr>
                              </a:solidFill>
                              <a:latin typeface="Cambria Math" panose="02040503050406030204" pitchFamily="18" charset="0"/>
                            </a:rPr>
                          </m:ctrlPr>
                        </m:sSupPr>
                        <m:e>
                          <m:r>
                            <a:rPr lang="en-US" b="0" i="1" smtClean="0">
                              <a:solidFill>
                                <a:schemeClr val="accent1">
                                  <a:lumMod val="50000"/>
                                </a:schemeClr>
                              </a:solidFill>
                              <a:latin typeface="Cambria Math" panose="02040503050406030204" pitchFamily="18" charset="0"/>
                            </a:rPr>
                            <m:t>𝑤</m:t>
                          </m:r>
                        </m:e>
                        <m:sup>
                          <m:r>
                            <a:rPr lang="en-US" b="0" i="1" smtClean="0">
                              <a:solidFill>
                                <a:schemeClr val="accent1">
                                  <a:lumMod val="50000"/>
                                </a:schemeClr>
                              </a:solidFill>
                              <a:latin typeface="Cambria Math" panose="02040503050406030204" pitchFamily="18" charset="0"/>
                            </a:rPr>
                            <m:t>∗</m:t>
                          </m:r>
                        </m:sup>
                      </m:sSup>
                      <m:r>
                        <a:rPr lang="en-US" b="0" i="1" smtClean="0">
                          <a:solidFill>
                            <a:schemeClr val="tx1"/>
                          </a:solidFill>
                          <a:latin typeface="Cambria Math" panose="02040503050406030204" pitchFamily="18" charset="0"/>
                        </a:rPr>
                        <m:t>,</m:t>
                      </m:r>
                      <m:sSup>
                        <m:sSupPr>
                          <m:ctrlPr>
                            <a:rPr lang="en-US" b="0" i="1" smtClean="0">
                              <a:solidFill>
                                <a:schemeClr val="accent6">
                                  <a:lumMod val="60000"/>
                                  <a:lumOff val="40000"/>
                                </a:schemeClr>
                              </a:solidFill>
                              <a:latin typeface="Cambria Math" panose="02040503050406030204" pitchFamily="18" charset="0"/>
                            </a:rPr>
                          </m:ctrlPr>
                        </m:sSupPr>
                        <m:e>
                          <m:r>
                            <a:rPr lang="en-US" i="1">
                              <a:solidFill>
                                <a:schemeClr val="accent6">
                                  <a:lumMod val="60000"/>
                                  <a:lumOff val="40000"/>
                                </a:schemeClr>
                              </a:solidFill>
                              <a:latin typeface="Cambria Math" panose="02040503050406030204" pitchFamily="18" charset="0"/>
                            </a:rPr>
                            <m:t>𝑏</m:t>
                          </m:r>
                        </m:e>
                        <m:sup>
                          <m:r>
                            <a:rPr lang="en-US" b="0" i="1" smtClean="0">
                              <a:solidFill>
                                <a:schemeClr val="accent6">
                                  <a:lumMod val="60000"/>
                                  <a:lumOff val="40000"/>
                                </a:schemeClr>
                              </a:solidFill>
                              <a:latin typeface="Cambria Math" panose="02040503050406030204" pitchFamily="18" charset="0"/>
                            </a:rPr>
                            <m:t>∗</m:t>
                          </m:r>
                        </m:sup>
                      </m:sSup>
                      <m:r>
                        <a:rPr lang="en-US" b="0" i="1" smtClean="0">
                          <a:solidFill>
                            <a:schemeClr val="tx1"/>
                          </a:solidFill>
                          <a:latin typeface="Cambria Math" panose="02040503050406030204" pitchFamily="18" charset="0"/>
                        </a:rPr>
                        <m:t>=</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arg</m:t>
                          </m:r>
                        </m:fName>
                        <m:e>
                          <m:func>
                            <m:funcPr>
                              <m:ctrlPr>
                                <a:rPr lang="en-US" b="0" i="1" smtClean="0">
                                  <a:solidFill>
                                    <a:schemeClr val="tx1"/>
                                  </a:solidFill>
                                  <a:latin typeface="Cambria Math" panose="02040503050406030204" pitchFamily="18" charset="0"/>
                                </a:rPr>
                              </m:ctrlPr>
                            </m:funcPr>
                            <m:fName>
                              <m:limLow>
                                <m:limLowPr>
                                  <m:ctrlPr>
                                    <a:rPr lang="en-US" b="0" i="1" smtClean="0">
                                      <a:solidFill>
                                        <a:schemeClr val="tx1"/>
                                      </a:solidFill>
                                      <a:latin typeface="Cambria Math" panose="02040503050406030204" pitchFamily="18" charset="0"/>
                                    </a:rPr>
                                  </m:ctrlPr>
                                </m:limLowPr>
                                <m:e>
                                  <m:r>
                                    <m:rPr>
                                      <m:sty m:val="p"/>
                                    </m:rPr>
                                    <a:rPr lang="en-US" b="0" i="0" smtClean="0">
                                      <a:solidFill>
                                        <a:schemeClr val="tx1"/>
                                      </a:solidFill>
                                      <a:latin typeface="Cambria Math" panose="02040503050406030204" pitchFamily="18" charset="0"/>
                                    </a:rPr>
                                    <m:t>min</m:t>
                                  </m:r>
                                </m:e>
                                <m:lim>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lim>
                              </m:limLow>
                            </m:fName>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i="1">
                                      <a:latin typeface="Cambria Math" panose="02040503050406030204" pitchFamily="18" charset="0"/>
                                      <a:ea typeface="Cambria Math" panose="02040503050406030204" pitchFamily="18" charset="0"/>
                                    </a:rPr>
                                    <m:t>𝔇</m:t>
                                  </m:r>
                                </m:sub>
                              </m:sSub>
                              <m:r>
                                <a:rPr lang="en-US" b="0" i="1" smtClean="0">
                                  <a:solidFill>
                                    <a:schemeClr val="tx1"/>
                                  </a:solidFill>
                                  <a:latin typeface="Cambria Math" panose="02040503050406030204" pitchFamily="18" charset="0"/>
                                </a:rPr>
                                <m:t>(</m:t>
                              </m:r>
                              <m:r>
                                <a:rPr lang="en-US" i="1">
                                  <a:solidFill>
                                    <a:schemeClr val="accent1">
                                      <a:lumMod val="50000"/>
                                    </a:schemeClr>
                                  </a:solidFill>
                                  <a:latin typeface="Cambria Math" panose="02040503050406030204" pitchFamily="18" charset="0"/>
                                </a:rPr>
                                <m:t>𝑤</m:t>
                              </m:r>
                            </m:e>
                          </m:func>
                          <m:r>
                            <a:rPr lang="en-US" b="0" i="1" smtClean="0">
                              <a:solidFill>
                                <a:schemeClr val="tx1"/>
                              </a:solidFill>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e>
                      </m:func>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 name="TextBox 1">
                <a:extLst>
                  <a:ext uri="{FF2B5EF4-FFF2-40B4-BE49-F238E27FC236}">
                    <a16:creationId xmlns:a16="http://schemas.microsoft.com/office/drawing/2014/main" id="{D41AAA82-B771-C33B-60A8-62A233352699}"/>
                  </a:ext>
                </a:extLst>
              </p:cNvPr>
              <p:cNvSpPr txBox="1">
                <a:spLocks noRot="1" noChangeAspect="1" noMove="1" noResize="1" noEditPoints="1" noAdjustHandles="1" noChangeArrowheads="1" noChangeShapeType="1" noTextEdit="1"/>
              </p:cNvSpPr>
              <p:nvPr/>
            </p:nvSpPr>
            <p:spPr>
              <a:xfrm>
                <a:off x="4635060" y="2254428"/>
                <a:ext cx="3759361" cy="601383"/>
              </a:xfrm>
              <a:prstGeom prst="rect">
                <a:avLst/>
              </a:prstGeom>
              <a:blipFill>
                <a:blip r:embed="rId5"/>
                <a:stretch>
                  <a:fillRect b="-41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57414C2-0DF3-685B-0755-01E32136ED97}"/>
              </a:ext>
            </a:extLst>
          </p:cNvPr>
          <p:cNvSpPr txBox="1"/>
          <p:nvPr/>
        </p:nvSpPr>
        <p:spPr>
          <a:xfrm>
            <a:off x="588354" y="2258932"/>
            <a:ext cx="3759362" cy="461665"/>
          </a:xfrm>
          <a:prstGeom prst="rect">
            <a:avLst/>
          </a:prstGeom>
          <a:noFill/>
        </p:spPr>
        <p:txBody>
          <a:bodyPr wrap="none" rtlCol="0">
            <a:spAutoFit/>
          </a:bodyPr>
          <a:lstStyle/>
          <a:p>
            <a:r>
              <a:rPr lang="en-US" b="1" dirty="0">
                <a:solidFill>
                  <a:srgbClr val="24459D"/>
                </a:solidFill>
                <a:latin typeface="+mn-lt"/>
              </a:rPr>
              <a:t>Ordinary Least Squares: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142E550-2C7F-739B-AB65-B5BE76109CE8}"/>
                  </a:ext>
                </a:extLst>
              </p:cNvPr>
              <p:cNvSpPr txBox="1"/>
              <p:nvPr/>
            </p:nvSpPr>
            <p:spPr>
              <a:xfrm>
                <a:off x="5249447" y="3264931"/>
                <a:ext cx="2167388"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ea typeface="Cambria Math" panose="02040503050406030204" pitchFamily="18" charset="0"/>
                                </a:rPr>
                                <m:t>𝔇</m:t>
                              </m:r>
                            </m:sub>
                          </m:sSub>
                          <m:r>
                            <a:rPr lang="en-US" i="1">
                              <a:latin typeface="Cambria Math" panose="02040503050406030204" pitchFamily="18" charset="0"/>
                            </a:rPr>
                            <m:t>(</m:t>
                          </m:r>
                          <m:sSup>
                            <m:sSupPr>
                              <m:ctrlPr>
                                <a:rPr lang="en-US" i="1">
                                  <a:solidFill>
                                    <a:schemeClr val="accent1">
                                      <a:lumMod val="50000"/>
                                    </a:schemeClr>
                                  </a:solidFill>
                                  <a:latin typeface="Cambria Math" panose="02040503050406030204" pitchFamily="18" charset="0"/>
                                </a:rPr>
                              </m:ctrlPr>
                            </m:sSupPr>
                            <m:e>
                              <m:r>
                                <a:rPr lang="en-US" i="1">
                                  <a:solidFill>
                                    <a:schemeClr val="accent1">
                                      <a:lumMod val="50000"/>
                                    </a:schemeClr>
                                  </a:solidFill>
                                  <a:latin typeface="Cambria Math" panose="02040503050406030204" pitchFamily="18" charset="0"/>
                                </a:rPr>
                                <m:t>𝑤</m:t>
                              </m:r>
                            </m:e>
                            <m:sup>
                              <m:r>
                                <a:rPr lang="en-US" i="1">
                                  <a:solidFill>
                                    <a:schemeClr val="accent1">
                                      <a:lumMod val="50000"/>
                                    </a:schemeClr>
                                  </a:solidFill>
                                  <a:latin typeface="Cambria Math" panose="02040503050406030204" pitchFamily="18" charset="0"/>
                                </a:rPr>
                                <m:t>∗</m:t>
                              </m:r>
                            </m:sup>
                          </m:sSup>
                          <m:r>
                            <a:rPr lang="en-US" i="1">
                              <a:latin typeface="Cambria Math" panose="02040503050406030204" pitchFamily="18" charset="0"/>
                            </a:rPr>
                            <m:t>,</m:t>
                          </m:r>
                          <m:sSup>
                            <m:sSupPr>
                              <m:ctrlPr>
                                <a:rPr lang="en-US" i="1">
                                  <a:solidFill>
                                    <a:schemeClr val="accent6">
                                      <a:lumMod val="60000"/>
                                      <a:lumOff val="40000"/>
                                    </a:schemeClr>
                                  </a:solidFill>
                                  <a:latin typeface="Cambria Math" panose="02040503050406030204" pitchFamily="18" charset="0"/>
                                </a:rPr>
                              </m:ctrlPr>
                            </m:sSupPr>
                            <m:e>
                              <m:r>
                                <a:rPr lang="en-US" i="1">
                                  <a:solidFill>
                                    <a:schemeClr val="accent6">
                                      <a:lumMod val="60000"/>
                                      <a:lumOff val="40000"/>
                                    </a:schemeClr>
                                  </a:solidFill>
                                  <a:latin typeface="Cambria Math" panose="02040503050406030204" pitchFamily="18" charset="0"/>
                                </a:rPr>
                                <m:t>𝑏</m:t>
                              </m:r>
                            </m:e>
                            <m:sup>
                              <m:r>
                                <a:rPr lang="en-US" i="1">
                                  <a:solidFill>
                                    <a:schemeClr val="accent6">
                                      <a:lumMod val="60000"/>
                                      <a:lumOff val="40000"/>
                                    </a:schemeClr>
                                  </a:solidFill>
                                  <a:latin typeface="Cambria Math" panose="02040503050406030204" pitchFamily="18" charset="0"/>
                                </a:rPr>
                                <m:t>∗</m:t>
                              </m:r>
                            </m:sup>
                          </m:sSup>
                          <m:r>
                            <m:rPr>
                              <m:nor/>
                            </m:rPr>
                            <a:rPr lang="en-US" dirty="0"/>
                            <m:t>)</m:t>
                          </m:r>
                        </m:num>
                        <m:den>
                          <m:r>
                            <a:rPr lang="en-US" b="0" i="1" smtClean="0">
                              <a:latin typeface="Cambria Math" panose="02040503050406030204" pitchFamily="18" charset="0"/>
                              <a:ea typeface="Cambria Math" panose="02040503050406030204" pitchFamily="18" charset="0"/>
                            </a:rPr>
                            <m:t>𝑁</m:t>
                          </m:r>
                        </m:den>
                      </m:f>
                    </m:oMath>
                  </m:oMathPara>
                </a14:m>
                <a:endParaRPr lang="en-US" dirty="0"/>
              </a:p>
            </p:txBody>
          </p:sp>
        </mc:Choice>
        <mc:Fallback>
          <p:sp>
            <p:nvSpPr>
              <p:cNvPr id="4" name="TextBox 3">
                <a:extLst>
                  <a:ext uri="{FF2B5EF4-FFF2-40B4-BE49-F238E27FC236}">
                    <a16:creationId xmlns:a16="http://schemas.microsoft.com/office/drawing/2014/main" id="{4142E550-2C7F-739B-AB65-B5BE76109CE8}"/>
                  </a:ext>
                </a:extLst>
              </p:cNvPr>
              <p:cNvSpPr txBox="1">
                <a:spLocks noRot="1" noChangeAspect="1" noMove="1" noResize="1" noEditPoints="1" noAdjustHandles="1" noChangeArrowheads="1" noChangeShapeType="1" noTextEdit="1"/>
              </p:cNvSpPr>
              <p:nvPr/>
            </p:nvSpPr>
            <p:spPr>
              <a:xfrm>
                <a:off x="5249447" y="3264931"/>
                <a:ext cx="2167388" cy="702308"/>
              </a:xfrm>
              <a:prstGeom prst="rect">
                <a:avLst/>
              </a:prstGeom>
              <a:blipFill>
                <a:blip r:embed="rId6"/>
                <a:stretch>
                  <a:fillRect l="-1163" t="-3571" r="-3488" b="-14286"/>
                </a:stretch>
              </a:blipFill>
            </p:spPr>
            <p:txBody>
              <a:bodyPr/>
              <a:lstStyle/>
              <a:p>
                <a:r>
                  <a:rPr lang="en-US">
                    <a:noFill/>
                  </a:rPr>
                  <a:t> </a:t>
                </a:r>
              </a:p>
            </p:txBody>
          </p:sp>
        </mc:Fallback>
      </mc:AlternateContent>
    </p:spTree>
    <p:extLst>
      <p:ext uri="{BB962C8B-B14F-4D97-AF65-F5344CB8AC3E}">
        <p14:creationId xmlns:p14="http://schemas.microsoft.com/office/powerpoint/2010/main" val="2799764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1</a:t>
            </a:r>
            <a:r>
              <a:rPr lang="en-US" altLang="en-US" baseline="30000" dirty="0"/>
              <a:t>st</a:t>
            </a:r>
            <a:r>
              <a:rPr lang="en-US" altLang="en-US" dirty="0"/>
              <a:t> Flavor: State inference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DDFB31-37FC-DCAD-953F-D2555F4B95DD}"/>
                  </a:ext>
                </a:extLst>
              </p:cNvPr>
              <p:cNvSpPr txBox="1"/>
              <p:nvPr/>
            </p:nvSpPr>
            <p:spPr>
              <a:xfrm>
                <a:off x="2096707" y="1513037"/>
                <a:ext cx="57185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3DDFB31-37FC-DCAD-953F-D2555F4B95DD}"/>
                  </a:ext>
                </a:extLst>
              </p:cNvPr>
              <p:cNvSpPr txBox="1">
                <a:spLocks noRot="1" noChangeAspect="1" noMove="1" noResize="1" noEditPoints="1" noAdjustHandles="1" noChangeArrowheads="1" noChangeShapeType="1" noTextEdit="1"/>
              </p:cNvSpPr>
              <p:nvPr/>
            </p:nvSpPr>
            <p:spPr>
              <a:xfrm>
                <a:off x="2096707" y="1513037"/>
                <a:ext cx="5718552" cy="369332"/>
              </a:xfrm>
              <a:prstGeom prst="rect">
                <a:avLst/>
              </a:prstGeom>
              <a:blipFill>
                <a:blip r:embed="rId3"/>
                <a:stretch>
                  <a:fillRect t="-10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3C8A9DA9-C45F-1B89-A43D-C8C74E7F4182}"/>
                  </a:ext>
                </a:extLst>
              </p:cNvPr>
              <p:cNvSpPr txBox="1">
                <a:spLocks noChangeArrowheads="1"/>
              </p:cNvSpPr>
              <p:nvPr/>
            </p:nvSpPr>
            <p:spPr bwMode="auto">
              <a:xfrm>
                <a:off x="4955983" y="2258609"/>
                <a:ext cx="5521571" cy="10018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2000" dirty="0"/>
                  <a:t>d</a:t>
                </a:r>
                <a:r>
                  <a:rPr lang="en-US" sz="2000" dirty="0">
                    <a:latin typeface="+mn-lt"/>
                  </a:rPr>
                  <a:t>ynamics,</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latin typeface="+mn-lt"/>
                  </a:rPr>
                  <a:t>, </a:t>
                </a:r>
              </a:p>
              <a:p>
                <a:pPr eaLnBrk="1" hangingPunct="1"/>
                <a:r>
                  <a:rPr lang="en-US" sz="2000" dirty="0">
                    <a:latin typeface="+mn-lt"/>
                  </a:rPr>
                  <a:t>observer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endParaRPr lang="en-US" altLang="en-US" sz="2000" dirty="0"/>
              </a:p>
            </p:txBody>
          </p:sp>
        </mc:Choice>
        <mc:Fallback xmlns="">
          <p:sp>
            <p:nvSpPr>
              <p:cNvPr id="3" name="Rectangle 3">
                <a:extLst>
                  <a:ext uri="{FF2B5EF4-FFF2-40B4-BE49-F238E27FC236}">
                    <a16:creationId xmlns:a16="http://schemas.microsoft.com/office/drawing/2014/main" id="{3C8A9DA9-C45F-1B89-A43D-C8C74E7F4182}"/>
                  </a:ext>
                </a:extLst>
              </p:cNvPr>
              <p:cNvSpPr txBox="1">
                <a:spLocks noRot="1" noChangeAspect="1" noMove="1" noResize="1" noEditPoints="1" noAdjustHandles="1" noChangeArrowheads="1" noChangeShapeType="1" noTextEdit="1"/>
              </p:cNvSpPr>
              <p:nvPr/>
            </p:nvSpPr>
            <p:spPr bwMode="auto">
              <a:xfrm>
                <a:off x="4955983" y="2258609"/>
                <a:ext cx="5521571" cy="1001816"/>
              </a:xfrm>
              <a:prstGeom prst="rect">
                <a:avLst/>
              </a:prstGeom>
              <a:blipFill>
                <a:blip r:embed="rId4"/>
                <a:stretch>
                  <a:fillRect l="-917" t="-37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9" name="Rectangle 2">
            <a:extLst>
              <a:ext uri="{FF2B5EF4-FFF2-40B4-BE49-F238E27FC236}">
                <a16:creationId xmlns:a16="http://schemas.microsoft.com/office/drawing/2014/main" id="{29678816-1530-F6BF-0001-7B0B6CE6CF50}"/>
              </a:ext>
            </a:extLst>
          </p:cNvPr>
          <p:cNvSpPr txBox="1">
            <a:spLocks noChangeArrowheads="1"/>
          </p:cNvSpPr>
          <p:nvPr/>
        </p:nvSpPr>
        <p:spPr bwMode="auto">
          <a:xfrm>
            <a:off x="342900" y="2544912"/>
            <a:ext cx="8343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800" b="1" kern="1200">
                <a:solidFill>
                  <a:srgbClr val="24459C"/>
                </a:solidFill>
                <a:latin typeface="+mj-lt"/>
                <a:ea typeface="+mj-ea"/>
                <a:cs typeface="+mj-cs"/>
              </a:defRPr>
            </a:lvl1pPr>
            <a:lvl2pPr algn="l" rtl="0" fontAlgn="base">
              <a:spcBef>
                <a:spcPct val="0"/>
              </a:spcBef>
              <a:spcAft>
                <a:spcPct val="0"/>
              </a:spcAft>
              <a:defRPr sz="2800" b="1">
                <a:solidFill>
                  <a:srgbClr val="24459C"/>
                </a:solidFill>
                <a:latin typeface="Arial" panose="020B0604020202020204" pitchFamily="34" charset="0"/>
              </a:defRPr>
            </a:lvl2pPr>
            <a:lvl3pPr algn="l" rtl="0" fontAlgn="base">
              <a:spcBef>
                <a:spcPct val="0"/>
              </a:spcBef>
              <a:spcAft>
                <a:spcPct val="0"/>
              </a:spcAft>
              <a:defRPr sz="2800" b="1">
                <a:solidFill>
                  <a:srgbClr val="24459C"/>
                </a:solidFill>
                <a:latin typeface="Arial" panose="020B0604020202020204" pitchFamily="34" charset="0"/>
              </a:defRPr>
            </a:lvl3pPr>
            <a:lvl4pPr algn="l" rtl="0" fontAlgn="base">
              <a:spcBef>
                <a:spcPct val="0"/>
              </a:spcBef>
              <a:spcAft>
                <a:spcPct val="0"/>
              </a:spcAft>
              <a:defRPr sz="2800" b="1">
                <a:solidFill>
                  <a:srgbClr val="24459C"/>
                </a:solidFill>
                <a:latin typeface="Arial" panose="020B0604020202020204" pitchFamily="34" charset="0"/>
              </a:defRPr>
            </a:lvl4pPr>
            <a:lvl5pPr algn="l" rtl="0" fontAlgn="base">
              <a:spcBef>
                <a:spcPct val="0"/>
              </a:spcBef>
              <a:spcAft>
                <a:spcPct val="0"/>
              </a:spcAft>
              <a:defRPr sz="2800" b="1">
                <a:solidFill>
                  <a:srgbClr val="24459C"/>
                </a:solidFill>
                <a:latin typeface="Arial" panose="020B0604020202020204" pitchFamily="34" charset="0"/>
              </a:defRPr>
            </a:lvl5pPr>
            <a:lvl6pPr marL="457200" algn="l" rtl="0" fontAlgn="base">
              <a:spcBef>
                <a:spcPct val="0"/>
              </a:spcBef>
              <a:spcAft>
                <a:spcPct val="0"/>
              </a:spcAft>
              <a:defRPr sz="2800" b="1">
                <a:solidFill>
                  <a:srgbClr val="24459C"/>
                </a:solidFill>
                <a:latin typeface="Arial" panose="020B0604020202020204" pitchFamily="34" charset="0"/>
              </a:defRPr>
            </a:lvl6pPr>
            <a:lvl7pPr marL="914400" algn="l" rtl="0" fontAlgn="base">
              <a:spcBef>
                <a:spcPct val="0"/>
              </a:spcBef>
              <a:spcAft>
                <a:spcPct val="0"/>
              </a:spcAft>
              <a:defRPr sz="2800" b="1">
                <a:solidFill>
                  <a:srgbClr val="24459C"/>
                </a:solidFill>
                <a:latin typeface="Arial" panose="020B0604020202020204" pitchFamily="34" charset="0"/>
              </a:defRPr>
            </a:lvl7pPr>
            <a:lvl8pPr marL="1371600" algn="l" rtl="0" fontAlgn="base">
              <a:spcBef>
                <a:spcPct val="0"/>
              </a:spcBef>
              <a:spcAft>
                <a:spcPct val="0"/>
              </a:spcAft>
              <a:defRPr sz="2800" b="1">
                <a:solidFill>
                  <a:srgbClr val="24459C"/>
                </a:solidFill>
                <a:latin typeface="Arial" panose="020B0604020202020204" pitchFamily="34" charset="0"/>
              </a:defRPr>
            </a:lvl8pPr>
            <a:lvl9pPr marL="1828800" algn="l" rtl="0" fontAlgn="base">
              <a:spcBef>
                <a:spcPct val="0"/>
              </a:spcBef>
              <a:spcAft>
                <a:spcPct val="0"/>
              </a:spcAft>
              <a:defRPr sz="2800" b="1">
                <a:solidFill>
                  <a:srgbClr val="24459C"/>
                </a:solidFill>
                <a:latin typeface="Arial" panose="020B0604020202020204" pitchFamily="34" charset="0"/>
              </a:defRPr>
            </a:lvl9pPr>
          </a:lstStyle>
          <a:p>
            <a:pPr eaLnBrk="1" hangingPunct="1"/>
            <a:r>
              <a:rPr lang="en-US" altLang="en-US" dirty="0"/>
              <a:t>Only a snapshot?</a:t>
            </a:r>
          </a:p>
        </p:txBody>
      </p:sp>
    </p:spTree>
    <p:extLst>
      <p:ext uri="{BB962C8B-B14F-4D97-AF65-F5344CB8AC3E}">
        <p14:creationId xmlns:p14="http://schemas.microsoft.com/office/powerpoint/2010/main" val="1150907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1</a:t>
            </a:r>
            <a:r>
              <a:rPr lang="en-US" altLang="en-US" baseline="30000" dirty="0"/>
              <a:t>st</a:t>
            </a:r>
            <a:r>
              <a:rPr lang="en-US" altLang="en-US" dirty="0"/>
              <a:t> Flavor: State inference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DDFB31-37FC-DCAD-953F-D2555F4B95DD}"/>
                  </a:ext>
                </a:extLst>
              </p:cNvPr>
              <p:cNvSpPr txBox="1"/>
              <p:nvPr/>
            </p:nvSpPr>
            <p:spPr>
              <a:xfrm>
                <a:off x="2096707" y="1513037"/>
                <a:ext cx="57185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3DDFB31-37FC-DCAD-953F-D2555F4B95DD}"/>
                  </a:ext>
                </a:extLst>
              </p:cNvPr>
              <p:cNvSpPr txBox="1">
                <a:spLocks noRot="1" noChangeAspect="1" noMove="1" noResize="1" noEditPoints="1" noAdjustHandles="1" noChangeArrowheads="1" noChangeShapeType="1" noTextEdit="1"/>
              </p:cNvSpPr>
              <p:nvPr/>
            </p:nvSpPr>
            <p:spPr>
              <a:xfrm>
                <a:off x="2096707" y="1513037"/>
                <a:ext cx="5718552" cy="369332"/>
              </a:xfrm>
              <a:prstGeom prst="rect">
                <a:avLst/>
              </a:prstGeom>
              <a:blipFill>
                <a:blip r:embed="rId3"/>
                <a:stretch>
                  <a:fillRect t="-10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2">
                <a:extLst>
                  <a:ext uri="{FF2B5EF4-FFF2-40B4-BE49-F238E27FC236}">
                    <a16:creationId xmlns:a16="http://schemas.microsoft.com/office/drawing/2014/main" id="{993DE053-B5BC-E780-7D55-25E3E4B46BEB}"/>
                  </a:ext>
                </a:extLst>
              </p:cNvPr>
              <p:cNvSpPr txBox="1">
                <a:spLocks noChangeArrowheads="1"/>
              </p:cNvSpPr>
              <p:nvPr/>
            </p:nvSpPr>
            <p:spPr bwMode="auto">
              <a:xfrm>
                <a:off x="342900" y="3317633"/>
                <a:ext cx="8343900" cy="838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800" b="1" kern="1200">
                    <a:solidFill>
                      <a:srgbClr val="24459C"/>
                    </a:solidFill>
                    <a:latin typeface="+mj-lt"/>
                    <a:ea typeface="+mj-ea"/>
                    <a:cs typeface="+mj-cs"/>
                  </a:defRPr>
                </a:lvl1pPr>
                <a:lvl2pPr algn="l" rtl="0" fontAlgn="base">
                  <a:spcBef>
                    <a:spcPct val="0"/>
                  </a:spcBef>
                  <a:spcAft>
                    <a:spcPct val="0"/>
                  </a:spcAft>
                  <a:defRPr sz="2800" b="1">
                    <a:solidFill>
                      <a:srgbClr val="24459C"/>
                    </a:solidFill>
                    <a:latin typeface="Arial" panose="020B0604020202020204" pitchFamily="34" charset="0"/>
                  </a:defRPr>
                </a:lvl2pPr>
                <a:lvl3pPr algn="l" rtl="0" fontAlgn="base">
                  <a:spcBef>
                    <a:spcPct val="0"/>
                  </a:spcBef>
                  <a:spcAft>
                    <a:spcPct val="0"/>
                  </a:spcAft>
                  <a:defRPr sz="2800" b="1">
                    <a:solidFill>
                      <a:srgbClr val="24459C"/>
                    </a:solidFill>
                    <a:latin typeface="Arial" panose="020B0604020202020204" pitchFamily="34" charset="0"/>
                  </a:defRPr>
                </a:lvl3pPr>
                <a:lvl4pPr algn="l" rtl="0" fontAlgn="base">
                  <a:spcBef>
                    <a:spcPct val="0"/>
                  </a:spcBef>
                  <a:spcAft>
                    <a:spcPct val="0"/>
                  </a:spcAft>
                  <a:defRPr sz="2800" b="1">
                    <a:solidFill>
                      <a:srgbClr val="24459C"/>
                    </a:solidFill>
                    <a:latin typeface="Arial" panose="020B0604020202020204" pitchFamily="34" charset="0"/>
                  </a:defRPr>
                </a:lvl4pPr>
                <a:lvl5pPr algn="l" rtl="0" fontAlgn="base">
                  <a:spcBef>
                    <a:spcPct val="0"/>
                  </a:spcBef>
                  <a:spcAft>
                    <a:spcPct val="0"/>
                  </a:spcAft>
                  <a:defRPr sz="2800" b="1">
                    <a:solidFill>
                      <a:srgbClr val="24459C"/>
                    </a:solidFill>
                    <a:latin typeface="Arial" panose="020B0604020202020204" pitchFamily="34" charset="0"/>
                  </a:defRPr>
                </a:lvl5pPr>
                <a:lvl6pPr marL="457200" algn="l" rtl="0" fontAlgn="base">
                  <a:spcBef>
                    <a:spcPct val="0"/>
                  </a:spcBef>
                  <a:spcAft>
                    <a:spcPct val="0"/>
                  </a:spcAft>
                  <a:defRPr sz="2800" b="1">
                    <a:solidFill>
                      <a:srgbClr val="24459C"/>
                    </a:solidFill>
                    <a:latin typeface="Arial" panose="020B0604020202020204" pitchFamily="34" charset="0"/>
                  </a:defRPr>
                </a:lvl6pPr>
                <a:lvl7pPr marL="914400" algn="l" rtl="0" fontAlgn="base">
                  <a:spcBef>
                    <a:spcPct val="0"/>
                  </a:spcBef>
                  <a:spcAft>
                    <a:spcPct val="0"/>
                  </a:spcAft>
                  <a:defRPr sz="2800" b="1">
                    <a:solidFill>
                      <a:srgbClr val="24459C"/>
                    </a:solidFill>
                    <a:latin typeface="Arial" panose="020B0604020202020204" pitchFamily="34" charset="0"/>
                  </a:defRPr>
                </a:lvl7pPr>
                <a:lvl8pPr marL="1371600" algn="l" rtl="0" fontAlgn="base">
                  <a:spcBef>
                    <a:spcPct val="0"/>
                  </a:spcBef>
                  <a:spcAft>
                    <a:spcPct val="0"/>
                  </a:spcAft>
                  <a:defRPr sz="2800" b="1">
                    <a:solidFill>
                      <a:srgbClr val="24459C"/>
                    </a:solidFill>
                    <a:latin typeface="Arial" panose="020B0604020202020204" pitchFamily="34" charset="0"/>
                  </a:defRPr>
                </a:lvl8pPr>
                <a:lvl9pPr marL="1828800" algn="l" rtl="0" fontAlgn="base">
                  <a:spcBef>
                    <a:spcPct val="0"/>
                  </a:spcBef>
                  <a:spcAft>
                    <a:spcPct val="0"/>
                  </a:spcAft>
                  <a:defRPr sz="2800" b="1">
                    <a:solidFill>
                      <a:srgbClr val="24459C"/>
                    </a:solidFill>
                    <a:latin typeface="Arial" panose="020B0604020202020204" pitchFamily="34" charset="0"/>
                  </a:defRPr>
                </a:lvl9pPr>
              </a:lstStyle>
              <a:p>
                <a:pPr eaLnBrk="1" hangingPunct="1"/>
                <a:r>
                  <a:rPr lang="en-US" altLang="en-US" dirty="0"/>
                  <a:t>(Max entropy) Invariant measure, </a:t>
                </a:r>
                <a14:m>
                  <m:oMath xmlns:m="http://schemas.openxmlformats.org/officeDocument/2006/math">
                    <m:r>
                      <a:rPr lang="en-US" altLang="en-US" b="1" i="1" smtClean="0">
                        <a:latin typeface="Cambria Math" panose="02040503050406030204" pitchFamily="18" charset="0"/>
                      </a:rPr>
                      <m:t>𝝁</m:t>
                    </m:r>
                    <m:r>
                      <a:rPr lang="en-US" altLang="en-US" b="1" i="1" smtClean="0">
                        <a:latin typeface="Cambria Math" panose="02040503050406030204" pitchFamily="18" charset="0"/>
                      </a:rPr>
                      <m:t>:</m:t>
                    </m:r>
                    <m:r>
                      <a:rPr lang="en-US" altLang="en-US" b="1" i="1" smtClean="0">
                        <a:latin typeface="Cambria Math" panose="02040503050406030204" pitchFamily="18" charset="0"/>
                      </a:rPr>
                      <m:t>𝑿</m:t>
                    </m:r>
                    <m:r>
                      <a:rPr lang="en-US" altLang="en-US" b="1" i="1" smtClean="0">
                        <a:latin typeface="Cambria Math" panose="02040503050406030204" pitchFamily="18" charset="0"/>
                      </a:rPr>
                      <m:t>→</m:t>
                    </m:r>
                    <m:sSub>
                      <m:sSubPr>
                        <m:ctrlPr>
                          <a:rPr lang="en-US" altLang="en-US" b="1" i="1" smtClean="0">
                            <a:latin typeface="Cambria Math" panose="02040503050406030204" pitchFamily="18" charset="0"/>
                            <a:ea typeface="Cambria Math" panose="02040503050406030204" pitchFamily="18" charset="0"/>
                          </a:rPr>
                        </m:ctrlPr>
                      </m:sSubPr>
                      <m:e>
                        <m:r>
                          <a:rPr lang="en-US" altLang="en-US" b="1" i="1" smtClean="0">
                            <a:latin typeface="Cambria Math" panose="02040503050406030204" pitchFamily="18" charset="0"/>
                            <a:ea typeface="Cambria Math" panose="02040503050406030204" pitchFamily="18" charset="0"/>
                          </a:rPr>
                          <m:t>ℝ</m:t>
                        </m:r>
                      </m:e>
                      <m:sub>
                        <m:r>
                          <a:rPr lang="en-US" altLang="en-US" b="1" i="1" smtClean="0">
                            <a:latin typeface="Cambria Math" panose="02040503050406030204" pitchFamily="18" charset="0"/>
                            <a:ea typeface="Cambria Math" panose="02040503050406030204" pitchFamily="18" charset="0"/>
                          </a:rPr>
                          <m:t>+</m:t>
                        </m:r>
                      </m:sub>
                    </m:sSub>
                  </m:oMath>
                </a14:m>
                <a:endParaRPr lang="en-US" altLang="en-US" dirty="0"/>
              </a:p>
            </p:txBody>
          </p:sp>
        </mc:Choice>
        <mc:Fallback xmlns="">
          <p:sp>
            <p:nvSpPr>
              <p:cNvPr id="5" name="Rectangle 2">
                <a:extLst>
                  <a:ext uri="{FF2B5EF4-FFF2-40B4-BE49-F238E27FC236}">
                    <a16:creationId xmlns:a16="http://schemas.microsoft.com/office/drawing/2014/main" id="{993DE053-B5BC-E780-7D55-25E3E4B46BEB}"/>
                  </a:ext>
                </a:extLst>
              </p:cNvPr>
              <p:cNvSpPr txBox="1">
                <a:spLocks noRot="1" noChangeAspect="1" noMove="1" noResize="1" noEditPoints="1" noAdjustHandles="1" noChangeArrowheads="1" noChangeShapeType="1" noTextEdit="1"/>
              </p:cNvSpPr>
              <p:nvPr/>
            </p:nvSpPr>
            <p:spPr bwMode="auto">
              <a:xfrm>
                <a:off x="342900" y="3317633"/>
                <a:ext cx="8343900" cy="838200"/>
              </a:xfrm>
              <a:prstGeom prst="rect">
                <a:avLst/>
              </a:prstGeom>
              <a:blipFill>
                <a:blip r:embed="rId4"/>
                <a:stretch>
                  <a:fillRect l="-1520" t="-74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3C8A9DA9-C45F-1B89-A43D-C8C74E7F4182}"/>
                  </a:ext>
                </a:extLst>
              </p:cNvPr>
              <p:cNvSpPr txBox="1">
                <a:spLocks noChangeArrowheads="1"/>
              </p:cNvSpPr>
              <p:nvPr/>
            </p:nvSpPr>
            <p:spPr bwMode="auto">
              <a:xfrm>
                <a:off x="4955983" y="2258609"/>
                <a:ext cx="5521571" cy="10018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2000" dirty="0"/>
                  <a:t>d</a:t>
                </a:r>
                <a:r>
                  <a:rPr lang="en-US" sz="2000" dirty="0">
                    <a:latin typeface="+mn-lt"/>
                  </a:rPr>
                  <a:t>ynamics,</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latin typeface="+mn-lt"/>
                  </a:rPr>
                  <a:t>, </a:t>
                </a:r>
              </a:p>
              <a:p>
                <a:pPr eaLnBrk="1" hangingPunct="1"/>
                <a:r>
                  <a:rPr lang="en-US" sz="2000" dirty="0">
                    <a:latin typeface="+mn-lt"/>
                  </a:rPr>
                  <a:t>observer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endParaRPr lang="en-US" altLang="en-US" sz="2000" dirty="0"/>
              </a:p>
            </p:txBody>
          </p:sp>
        </mc:Choice>
        <mc:Fallback xmlns="">
          <p:sp>
            <p:nvSpPr>
              <p:cNvPr id="3" name="Rectangle 3">
                <a:extLst>
                  <a:ext uri="{FF2B5EF4-FFF2-40B4-BE49-F238E27FC236}">
                    <a16:creationId xmlns:a16="http://schemas.microsoft.com/office/drawing/2014/main" id="{3C8A9DA9-C45F-1B89-A43D-C8C74E7F4182}"/>
                  </a:ext>
                </a:extLst>
              </p:cNvPr>
              <p:cNvSpPr txBox="1">
                <a:spLocks noRot="1" noChangeAspect="1" noMove="1" noResize="1" noEditPoints="1" noAdjustHandles="1" noChangeArrowheads="1" noChangeShapeType="1" noTextEdit="1"/>
              </p:cNvSpPr>
              <p:nvPr/>
            </p:nvSpPr>
            <p:spPr bwMode="auto">
              <a:xfrm>
                <a:off x="4955983" y="2258609"/>
                <a:ext cx="5521571" cy="1001816"/>
              </a:xfrm>
              <a:prstGeom prst="rect">
                <a:avLst/>
              </a:prstGeom>
              <a:blipFill>
                <a:blip r:embed="rId5"/>
                <a:stretch>
                  <a:fillRect l="-917" t="-37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28674" name="Picture 2" descr="Phase portrait of the damped pendulum. | Download Scientific Diagram">
            <a:extLst>
              <a:ext uri="{FF2B5EF4-FFF2-40B4-BE49-F238E27FC236}">
                <a16:creationId xmlns:a16="http://schemas.microsoft.com/office/drawing/2014/main" id="{F7844548-83B7-B133-B76F-CE2B841EF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6469" y="4461391"/>
            <a:ext cx="2525310" cy="1646335"/>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DF0F81BB-E96D-116E-F66C-B335C7E5C5A6}"/>
              </a:ext>
            </a:extLst>
          </p:cNvPr>
          <p:cNvSpPr/>
          <p:nvPr/>
        </p:nvSpPr>
        <p:spPr bwMode="auto">
          <a:xfrm>
            <a:off x="2689344" y="5286578"/>
            <a:ext cx="84611" cy="84611"/>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xmlns:a14="http://schemas.microsoft.com/office/drawing/2010/main">
        <mc:Choice Requires="a14">
          <p:sp>
            <p:nvSpPr>
              <p:cNvPr id="21" name="Rectangle 3">
                <a:extLst>
                  <a:ext uri="{FF2B5EF4-FFF2-40B4-BE49-F238E27FC236}">
                    <a16:creationId xmlns:a16="http://schemas.microsoft.com/office/drawing/2014/main" id="{08582B3C-C041-438C-75E0-EFA399C7D473}"/>
                  </a:ext>
                </a:extLst>
              </p:cNvPr>
              <p:cNvSpPr txBox="1">
                <a:spLocks noChangeArrowheads="1"/>
              </p:cNvSpPr>
              <p:nvPr/>
            </p:nvSpPr>
            <p:spPr bwMode="auto">
              <a:xfrm>
                <a:off x="1008183" y="3886148"/>
                <a:ext cx="5521571" cy="164633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2000" dirty="0"/>
                  <a:t>Definition: </a:t>
                </a:r>
                <a14:m>
                  <m:oMath xmlns:m="http://schemas.openxmlformats.org/officeDocument/2006/math">
                    <m:r>
                      <a:rPr lang="en-US" altLang="en-US" sz="2000" i="1">
                        <a:latin typeface="Cambria Math" panose="02040503050406030204" pitchFamily="18" charset="0"/>
                      </a:rPr>
                      <m:t>𝜇</m:t>
                    </m:r>
                    <m:d>
                      <m:dPr>
                        <m:ctrlPr>
                          <a:rPr lang="en-US" altLang="en-US" sz="2000" i="1">
                            <a:latin typeface="Cambria Math" panose="02040503050406030204" pitchFamily="18" charset="0"/>
                          </a:rPr>
                        </m:ctrlPr>
                      </m:dPr>
                      <m:e>
                        <m:r>
                          <a:rPr lang="en-US" altLang="en-US" sz="2000" i="1">
                            <a:latin typeface="Cambria Math" panose="02040503050406030204" pitchFamily="18" charset="0"/>
                          </a:rPr>
                          <m:t>𝑥</m:t>
                        </m:r>
                      </m:e>
                    </m:d>
                    <m:r>
                      <a:rPr lang="en-US" altLang="en-US" sz="2000" i="1">
                        <a:latin typeface="Cambria Math" panose="02040503050406030204" pitchFamily="18" charset="0"/>
                      </a:rPr>
                      <m:t>=</m:t>
                    </m:r>
                    <m:r>
                      <a:rPr lang="en-US" altLang="en-US" sz="2000" i="1">
                        <a:latin typeface="Cambria Math" panose="02040503050406030204" pitchFamily="18" charset="0"/>
                      </a:rPr>
                      <m:t>𝜇</m:t>
                    </m:r>
                    <m:d>
                      <m:dPr>
                        <m:ctrlPr>
                          <a:rPr lang="en-US" altLang="en-US" sz="2000" i="1">
                            <a:latin typeface="Cambria Math" panose="02040503050406030204" pitchFamily="18" charset="0"/>
                          </a:rPr>
                        </m:ctrlPr>
                      </m:dPr>
                      <m:e>
                        <m:sSubSup>
                          <m:sSubSupPr>
                            <m:ctrlPr>
                              <a:rPr lang="en-US" altLang="en-US" sz="2000" i="1">
                                <a:latin typeface="Cambria Math" panose="02040503050406030204" pitchFamily="18" charset="0"/>
                              </a:rPr>
                            </m:ctrlPr>
                          </m:sSubSupPr>
                          <m:e>
                            <m:r>
                              <a:rPr lang="en-US" altLang="en-US" sz="2000" i="1">
                                <a:latin typeface="Cambria Math" panose="02040503050406030204" pitchFamily="18" charset="0"/>
                              </a:rPr>
                              <m:t>𝐹</m:t>
                            </m:r>
                          </m:e>
                          <m:sub>
                            <m:r>
                              <a:rPr lang="en-US" altLang="en-US" sz="2000" i="1">
                                <a:latin typeface="Cambria Math" panose="02040503050406030204" pitchFamily="18" charset="0"/>
                              </a:rPr>
                              <m:t>𝑡</m:t>
                            </m:r>
                          </m:sub>
                          <m:sup>
                            <m:r>
                              <a:rPr lang="en-US" altLang="en-US" sz="2000" i="1">
                                <a:latin typeface="Cambria Math" panose="02040503050406030204" pitchFamily="18" charset="0"/>
                              </a:rPr>
                              <m:t>−1</m:t>
                            </m:r>
                          </m:sup>
                        </m:sSubSup>
                        <m:d>
                          <m:dPr>
                            <m:ctrlPr>
                              <a:rPr lang="en-US" altLang="en-US" sz="2000" i="1">
                                <a:latin typeface="Cambria Math" panose="02040503050406030204" pitchFamily="18" charset="0"/>
                              </a:rPr>
                            </m:ctrlPr>
                          </m:dPr>
                          <m:e>
                            <m:r>
                              <a:rPr lang="en-US" altLang="en-US" sz="2000" i="1">
                                <a:latin typeface="Cambria Math" panose="02040503050406030204" pitchFamily="18" charset="0"/>
                              </a:rPr>
                              <m:t>𝑥</m:t>
                            </m:r>
                          </m:e>
                        </m:d>
                      </m:e>
                    </m:d>
                  </m:oMath>
                </a14:m>
                <a:endParaRPr lang="en-US" altLang="en-US" sz="2000" dirty="0"/>
              </a:p>
            </p:txBody>
          </p:sp>
        </mc:Choice>
        <mc:Fallback xmlns="">
          <p:sp>
            <p:nvSpPr>
              <p:cNvPr id="21" name="Rectangle 3">
                <a:extLst>
                  <a:ext uri="{FF2B5EF4-FFF2-40B4-BE49-F238E27FC236}">
                    <a16:creationId xmlns:a16="http://schemas.microsoft.com/office/drawing/2014/main" id="{08582B3C-C041-438C-75E0-EFA399C7D473}"/>
                  </a:ext>
                </a:extLst>
              </p:cNvPr>
              <p:cNvSpPr txBox="1">
                <a:spLocks noRot="1" noChangeAspect="1" noMove="1" noResize="1" noEditPoints="1" noAdjustHandles="1" noChangeArrowheads="1" noChangeShapeType="1" noTextEdit="1"/>
              </p:cNvSpPr>
              <p:nvPr/>
            </p:nvSpPr>
            <p:spPr bwMode="auto">
              <a:xfrm>
                <a:off x="1008183" y="3886148"/>
                <a:ext cx="5521571" cy="1646334"/>
              </a:xfrm>
              <a:prstGeom prst="rect">
                <a:avLst/>
              </a:prstGeom>
              <a:blipFill>
                <a:blip r:embed="rId7"/>
                <a:stretch>
                  <a:fillRect l="-9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28676" name="Picture 4" descr="Kármán vortex street - Wikipedia">
            <a:extLst>
              <a:ext uri="{FF2B5EF4-FFF2-40B4-BE49-F238E27FC236}">
                <a16:creationId xmlns:a16="http://schemas.microsoft.com/office/drawing/2014/main" id="{E0C1729C-DA5A-B9B8-F461-BBB5813E7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5983" y="4413923"/>
            <a:ext cx="3402044" cy="170102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
            <a:extLst>
              <a:ext uri="{FF2B5EF4-FFF2-40B4-BE49-F238E27FC236}">
                <a16:creationId xmlns:a16="http://schemas.microsoft.com/office/drawing/2014/main" id="{29678816-1530-F6BF-0001-7B0B6CE6CF50}"/>
              </a:ext>
            </a:extLst>
          </p:cNvPr>
          <p:cNvSpPr txBox="1">
            <a:spLocks noChangeArrowheads="1"/>
          </p:cNvSpPr>
          <p:nvPr/>
        </p:nvSpPr>
        <p:spPr bwMode="auto">
          <a:xfrm>
            <a:off x="342900" y="2544912"/>
            <a:ext cx="8343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800" b="1" kern="1200">
                <a:solidFill>
                  <a:srgbClr val="24459C"/>
                </a:solidFill>
                <a:latin typeface="+mj-lt"/>
                <a:ea typeface="+mj-ea"/>
                <a:cs typeface="+mj-cs"/>
              </a:defRPr>
            </a:lvl1pPr>
            <a:lvl2pPr algn="l" rtl="0" fontAlgn="base">
              <a:spcBef>
                <a:spcPct val="0"/>
              </a:spcBef>
              <a:spcAft>
                <a:spcPct val="0"/>
              </a:spcAft>
              <a:defRPr sz="2800" b="1">
                <a:solidFill>
                  <a:srgbClr val="24459C"/>
                </a:solidFill>
                <a:latin typeface="Arial" panose="020B0604020202020204" pitchFamily="34" charset="0"/>
              </a:defRPr>
            </a:lvl2pPr>
            <a:lvl3pPr algn="l" rtl="0" fontAlgn="base">
              <a:spcBef>
                <a:spcPct val="0"/>
              </a:spcBef>
              <a:spcAft>
                <a:spcPct val="0"/>
              </a:spcAft>
              <a:defRPr sz="2800" b="1">
                <a:solidFill>
                  <a:srgbClr val="24459C"/>
                </a:solidFill>
                <a:latin typeface="Arial" panose="020B0604020202020204" pitchFamily="34" charset="0"/>
              </a:defRPr>
            </a:lvl3pPr>
            <a:lvl4pPr algn="l" rtl="0" fontAlgn="base">
              <a:spcBef>
                <a:spcPct val="0"/>
              </a:spcBef>
              <a:spcAft>
                <a:spcPct val="0"/>
              </a:spcAft>
              <a:defRPr sz="2800" b="1">
                <a:solidFill>
                  <a:srgbClr val="24459C"/>
                </a:solidFill>
                <a:latin typeface="Arial" panose="020B0604020202020204" pitchFamily="34" charset="0"/>
              </a:defRPr>
            </a:lvl4pPr>
            <a:lvl5pPr algn="l" rtl="0" fontAlgn="base">
              <a:spcBef>
                <a:spcPct val="0"/>
              </a:spcBef>
              <a:spcAft>
                <a:spcPct val="0"/>
              </a:spcAft>
              <a:defRPr sz="2800" b="1">
                <a:solidFill>
                  <a:srgbClr val="24459C"/>
                </a:solidFill>
                <a:latin typeface="Arial" panose="020B0604020202020204" pitchFamily="34" charset="0"/>
              </a:defRPr>
            </a:lvl5pPr>
            <a:lvl6pPr marL="457200" algn="l" rtl="0" fontAlgn="base">
              <a:spcBef>
                <a:spcPct val="0"/>
              </a:spcBef>
              <a:spcAft>
                <a:spcPct val="0"/>
              </a:spcAft>
              <a:defRPr sz="2800" b="1">
                <a:solidFill>
                  <a:srgbClr val="24459C"/>
                </a:solidFill>
                <a:latin typeface="Arial" panose="020B0604020202020204" pitchFamily="34" charset="0"/>
              </a:defRPr>
            </a:lvl6pPr>
            <a:lvl7pPr marL="914400" algn="l" rtl="0" fontAlgn="base">
              <a:spcBef>
                <a:spcPct val="0"/>
              </a:spcBef>
              <a:spcAft>
                <a:spcPct val="0"/>
              </a:spcAft>
              <a:defRPr sz="2800" b="1">
                <a:solidFill>
                  <a:srgbClr val="24459C"/>
                </a:solidFill>
                <a:latin typeface="Arial" panose="020B0604020202020204" pitchFamily="34" charset="0"/>
              </a:defRPr>
            </a:lvl7pPr>
            <a:lvl8pPr marL="1371600" algn="l" rtl="0" fontAlgn="base">
              <a:spcBef>
                <a:spcPct val="0"/>
              </a:spcBef>
              <a:spcAft>
                <a:spcPct val="0"/>
              </a:spcAft>
              <a:defRPr sz="2800" b="1">
                <a:solidFill>
                  <a:srgbClr val="24459C"/>
                </a:solidFill>
                <a:latin typeface="Arial" panose="020B0604020202020204" pitchFamily="34" charset="0"/>
              </a:defRPr>
            </a:lvl8pPr>
            <a:lvl9pPr marL="1828800" algn="l" rtl="0" fontAlgn="base">
              <a:spcBef>
                <a:spcPct val="0"/>
              </a:spcBef>
              <a:spcAft>
                <a:spcPct val="0"/>
              </a:spcAft>
              <a:defRPr sz="2800" b="1">
                <a:solidFill>
                  <a:srgbClr val="24459C"/>
                </a:solidFill>
                <a:latin typeface="Arial" panose="020B0604020202020204" pitchFamily="34" charset="0"/>
              </a:defRPr>
            </a:lvl9pPr>
          </a:lstStyle>
          <a:p>
            <a:pPr eaLnBrk="1" hangingPunct="1"/>
            <a:r>
              <a:rPr lang="en-US" altLang="en-US" dirty="0"/>
              <a:t>Only a snapshot?</a:t>
            </a:r>
          </a:p>
        </p:txBody>
      </p:sp>
    </p:spTree>
    <p:extLst>
      <p:ext uri="{BB962C8B-B14F-4D97-AF65-F5344CB8AC3E}">
        <p14:creationId xmlns:p14="http://schemas.microsoft.com/office/powerpoint/2010/main" val="3409568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1</a:t>
            </a:r>
            <a:r>
              <a:rPr lang="en-US" altLang="en-US" baseline="30000" dirty="0"/>
              <a:t>st</a:t>
            </a:r>
            <a:r>
              <a:rPr lang="en-US" altLang="en-US" dirty="0"/>
              <a:t> Flavor: State inference</a:t>
            </a:r>
          </a:p>
        </p:txBody>
      </p:sp>
      <mc:AlternateContent xmlns:mc="http://schemas.openxmlformats.org/markup-compatibility/2006" xmlns:a14="http://schemas.microsoft.com/office/drawing/2010/main">
        <mc:Choice Requires="a14">
          <p:sp>
            <p:nvSpPr>
              <p:cNvPr id="10243" name="Rectangle 3">
                <a:extLst>
                  <a:ext uri="{FF2B5EF4-FFF2-40B4-BE49-F238E27FC236}">
                    <a16:creationId xmlns:a16="http://schemas.microsoft.com/office/drawing/2014/main" id="{F6D85A80-288D-7D02-D528-8B26FA1C98C6}"/>
                  </a:ext>
                </a:extLst>
              </p:cNvPr>
              <p:cNvSpPr>
                <a:spLocks noGrp="1" noChangeArrowheads="1"/>
              </p:cNvSpPr>
              <p:nvPr>
                <p:ph type="body" idx="1"/>
              </p:nvPr>
            </p:nvSpPr>
            <p:spPr>
              <a:xfrm>
                <a:off x="1008183" y="3886148"/>
                <a:ext cx="5521571" cy="1646334"/>
              </a:xfrm>
            </p:spPr>
            <p:txBody>
              <a:bodyPr/>
              <a:lstStyle/>
              <a:p>
                <a:r>
                  <a:rPr lang="en-US" altLang="en-US" sz="2000" dirty="0"/>
                  <a:t>Definition: </a:t>
                </a:r>
                <a14:m>
                  <m:oMath xmlns:m="http://schemas.openxmlformats.org/officeDocument/2006/math">
                    <m:r>
                      <a:rPr lang="en-US" altLang="en-US" sz="2000" b="0" i="1" smtClean="0">
                        <a:latin typeface="Cambria Math" panose="02040503050406030204" pitchFamily="18" charset="0"/>
                      </a:rPr>
                      <m:t>𝜇</m:t>
                    </m:r>
                    <m:d>
                      <m:dPr>
                        <m:ctrlPr>
                          <a:rPr lang="en-US" altLang="en-US" sz="2000" b="0" i="1" smtClean="0">
                            <a:latin typeface="Cambria Math" panose="02040503050406030204" pitchFamily="18" charset="0"/>
                          </a:rPr>
                        </m:ctrlPr>
                      </m:dPr>
                      <m:e>
                        <m:r>
                          <a:rPr lang="en-US" altLang="en-US" sz="2000" b="0" i="1" smtClean="0">
                            <a:latin typeface="Cambria Math" panose="02040503050406030204" pitchFamily="18" charset="0"/>
                          </a:rPr>
                          <m:t>𝑥</m:t>
                        </m:r>
                      </m:e>
                    </m:d>
                    <m:r>
                      <a:rPr lang="en-US" altLang="en-US" sz="2000" b="0" i="1" smtClean="0">
                        <a:latin typeface="Cambria Math" panose="02040503050406030204" pitchFamily="18" charset="0"/>
                      </a:rPr>
                      <m:t>=</m:t>
                    </m:r>
                    <m:r>
                      <a:rPr lang="en-US" altLang="en-US" sz="2000" b="0" i="1" smtClean="0">
                        <a:latin typeface="Cambria Math" panose="02040503050406030204" pitchFamily="18" charset="0"/>
                      </a:rPr>
                      <m:t>𝜇</m:t>
                    </m:r>
                    <m:d>
                      <m:dPr>
                        <m:ctrlPr>
                          <a:rPr lang="en-US" altLang="en-US" sz="2000" b="0" i="1" smtClean="0">
                            <a:latin typeface="Cambria Math" panose="02040503050406030204" pitchFamily="18" charset="0"/>
                          </a:rPr>
                        </m:ctrlPr>
                      </m:dPr>
                      <m:e>
                        <m:sSubSup>
                          <m:sSubSupPr>
                            <m:ctrlPr>
                              <a:rPr lang="en-US" altLang="en-US" sz="2000" b="0" i="1" smtClean="0">
                                <a:latin typeface="Cambria Math" panose="02040503050406030204" pitchFamily="18" charset="0"/>
                              </a:rPr>
                            </m:ctrlPr>
                          </m:sSubSupPr>
                          <m:e>
                            <m:r>
                              <a:rPr lang="en-US" altLang="en-US" sz="2000" b="0" i="1" smtClean="0">
                                <a:latin typeface="Cambria Math" panose="02040503050406030204" pitchFamily="18" charset="0"/>
                              </a:rPr>
                              <m:t>𝐹</m:t>
                            </m:r>
                          </m:e>
                          <m:sub>
                            <m:r>
                              <a:rPr lang="en-US" altLang="en-US" sz="2000" b="0" i="1" smtClean="0">
                                <a:latin typeface="Cambria Math" panose="02040503050406030204" pitchFamily="18" charset="0"/>
                              </a:rPr>
                              <m:t>𝑡</m:t>
                            </m:r>
                          </m:sub>
                          <m:sup>
                            <m:r>
                              <a:rPr lang="en-US" altLang="en-US" sz="2000" b="0" i="1" smtClean="0">
                                <a:latin typeface="Cambria Math" panose="02040503050406030204" pitchFamily="18" charset="0"/>
                              </a:rPr>
                              <m:t>−1</m:t>
                            </m:r>
                          </m:sup>
                        </m:sSubSup>
                        <m:d>
                          <m:dPr>
                            <m:ctrlPr>
                              <a:rPr lang="en-US" altLang="en-US" sz="2000" b="0" i="1" smtClean="0">
                                <a:latin typeface="Cambria Math" panose="02040503050406030204" pitchFamily="18" charset="0"/>
                              </a:rPr>
                            </m:ctrlPr>
                          </m:dPr>
                          <m:e>
                            <m:r>
                              <a:rPr lang="en-US" altLang="en-US" sz="2000" b="0" i="1" smtClean="0">
                                <a:latin typeface="Cambria Math" panose="02040503050406030204" pitchFamily="18" charset="0"/>
                              </a:rPr>
                              <m:t>𝑥</m:t>
                            </m:r>
                          </m:e>
                        </m:d>
                      </m:e>
                    </m:d>
                  </m:oMath>
                </a14:m>
                <a:endParaRPr lang="en-US" altLang="en-US" sz="2000" b="0" dirty="0"/>
              </a:p>
              <a:p>
                <a14:m>
                  <m:oMath xmlns:m="http://schemas.openxmlformats.org/officeDocument/2006/math">
                    <m:r>
                      <a:rPr lang="en-US" altLang="en-US" sz="2000" b="0" i="1" smtClean="0">
                        <a:latin typeface="Cambria Math" panose="02040503050406030204" pitchFamily="18" charset="0"/>
                      </a:rPr>
                      <m:t>𝜆</m:t>
                    </m:r>
                    <m:r>
                      <a:rPr lang="en-US" altLang="en-US" sz="2000" b="0" i="1" smtClean="0">
                        <a:latin typeface="Cambria Math" panose="02040503050406030204" pitchFamily="18" charset="0"/>
                      </a:rPr>
                      <m:t>=1 </m:t>
                    </m:r>
                  </m:oMath>
                </a14:m>
                <a:r>
                  <a:rPr lang="en-US" altLang="en-US" sz="2000" dirty="0"/>
                  <a:t>eigenfunction of transfer operator</a:t>
                </a:r>
              </a:p>
              <a:p>
                <a:r>
                  <a:rPr lang="en-US" altLang="en-US" sz="2000" dirty="0"/>
                  <a:t>Stationary solution of Fokker-Planck</a:t>
                </a:r>
              </a:p>
            </p:txBody>
          </p:sp>
        </mc:Choice>
        <mc:Fallback xmlns="">
          <p:sp>
            <p:nvSpPr>
              <p:cNvPr id="10243" name="Rectangle 3">
                <a:extLst>
                  <a:ext uri="{FF2B5EF4-FFF2-40B4-BE49-F238E27FC236}">
                    <a16:creationId xmlns:a16="http://schemas.microsoft.com/office/drawing/2014/main" id="{F6D85A80-288D-7D02-D528-8B26FA1C98C6}"/>
                  </a:ext>
                </a:extLst>
              </p:cNvPr>
              <p:cNvSpPr>
                <a:spLocks noGrp="1" noRot="1" noChangeAspect="1" noMove="1" noResize="1" noEditPoints="1" noAdjustHandles="1" noChangeArrowheads="1" noChangeShapeType="1" noTextEdit="1"/>
              </p:cNvSpPr>
              <p:nvPr>
                <p:ph type="body" idx="1"/>
              </p:nvPr>
            </p:nvSpPr>
            <p:spPr>
              <a:xfrm>
                <a:off x="1008183" y="3886148"/>
                <a:ext cx="5521571" cy="1646334"/>
              </a:xfrm>
              <a:blipFill>
                <a:blip r:embed="rId3"/>
                <a:stretch>
                  <a:fillRect l="-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DDFB31-37FC-DCAD-953F-D2555F4B95DD}"/>
                  </a:ext>
                </a:extLst>
              </p:cNvPr>
              <p:cNvSpPr txBox="1"/>
              <p:nvPr/>
            </p:nvSpPr>
            <p:spPr>
              <a:xfrm>
                <a:off x="2096707" y="1513037"/>
                <a:ext cx="57185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3DDFB31-37FC-DCAD-953F-D2555F4B95DD}"/>
                  </a:ext>
                </a:extLst>
              </p:cNvPr>
              <p:cNvSpPr txBox="1">
                <a:spLocks noRot="1" noChangeAspect="1" noMove="1" noResize="1" noEditPoints="1" noAdjustHandles="1" noChangeArrowheads="1" noChangeShapeType="1" noTextEdit="1"/>
              </p:cNvSpPr>
              <p:nvPr/>
            </p:nvSpPr>
            <p:spPr>
              <a:xfrm>
                <a:off x="2096707" y="1513037"/>
                <a:ext cx="5718552" cy="369332"/>
              </a:xfrm>
              <a:prstGeom prst="rect">
                <a:avLst/>
              </a:prstGeom>
              <a:blipFill>
                <a:blip r:embed="rId4"/>
                <a:stretch>
                  <a:fillRect t="-10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2">
                <a:extLst>
                  <a:ext uri="{FF2B5EF4-FFF2-40B4-BE49-F238E27FC236}">
                    <a16:creationId xmlns:a16="http://schemas.microsoft.com/office/drawing/2014/main" id="{993DE053-B5BC-E780-7D55-25E3E4B46BEB}"/>
                  </a:ext>
                </a:extLst>
              </p:cNvPr>
              <p:cNvSpPr txBox="1">
                <a:spLocks noChangeArrowheads="1"/>
              </p:cNvSpPr>
              <p:nvPr/>
            </p:nvSpPr>
            <p:spPr bwMode="auto">
              <a:xfrm>
                <a:off x="342900" y="3317633"/>
                <a:ext cx="8343900" cy="838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800" b="1" kern="1200">
                    <a:solidFill>
                      <a:srgbClr val="24459C"/>
                    </a:solidFill>
                    <a:latin typeface="+mj-lt"/>
                    <a:ea typeface="+mj-ea"/>
                    <a:cs typeface="+mj-cs"/>
                  </a:defRPr>
                </a:lvl1pPr>
                <a:lvl2pPr algn="l" rtl="0" fontAlgn="base">
                  <a:spcBef>
                    <a:spcPct val="0"/>
                  </a:spcBef>
                  <a:spcAft>
                    <a:spcPct val="0"/>
                  </a:spcAft>
                  <a:defRPr sz="2800" b="1">
                    <a:solidFill>
                      <a:srgbClr val="24459C"/>
                    </a:solidFill>
                    <a:latin typeface="Arial" panose="020B0604020202020204" pitchFamily="34" charset="0"/>
                  </a:defRPr>
                </a:lvl2pPr>
                <a:lvl3pPr algn="l" rtl="0" fontAlgn="base">
                  <a:spcBef>
                    <a:spcPct val="0"/>
                  </a:spcBef>
                  <a:spcAft>
                    <a:spcPct val="0"/>
                  </a:spcAft>
                  <a:defRPr sz="2800" b="1">
                    <a:solidFill>
                      <a:srgbClr val="24459C"/>
                    </a:solidFill>
                    <a:latin typeface="Arial" panose="020B0604020202020204" pitchFamily="34" charset="0"/>
                  </a:defRPr>
                </a:lvl3pPr>
                <a:lvl4pPr algn="l" rtl="0" fontAlgn="base">
                  <a:spcBef>
                    <a:spcPct val="0"/>
                  </a:spcBef>
                  <a:spcAft>
                    <a:spcPct val="0"/>
                  </a:spcAft>
                  <a:defRPr sz="2800" b="1">
                    <a:solidFill>
                      <a:srgbClr val="24459C"/>
                    </a:solidFill>
                    <a:latin typeface="Arial" panose="020B0604020202020204" pitchFamily="34" charset="0"/>
                  </a:defRPr>
                </a:lvl4pPr>
                <a:lvl5pPr algn="l" rtl="0" fontAlgn="base">
                  <a:spcBef>
                    <a:spcPct val="0"/>
                  </a:spcBef>
                  <a:spcAft>
                    <a:spcPct val="0"/>
                  </a:spcAft>
                  <a:defRPr sz="2800" b="1">
                    <a:solidFill>
                      <a:srgbClr val="24459C"/>
                    </a:solidFill>
                    <a:latin typeface="Arial" panose="020B0604020202020204" pitchFamily="34" charset="0"/>
                  </a:defRPr>
                </a:lvl5pPr>
                <a:lvl6pPr marL="457200" algn="l" rtl="0" fontAlgn="base">
                  <a:spcBef>
                    <a:spcPct val="0"/>
                  </a:spcBef>
                  <a:spcAft>
                    <a:spcPct val="0"/>
                  </a:spcAft>
                  <a:defRPr sz="2800" b="1">
                    <a:solidFill>
                      <a:srgbClr val="24459C"/>
                    </a:solidFill>
                    <a:latin typeface="Arial" panose="020B0604020202020204" pitchFamily="34" charset="0"/>
                  </a:defRPr>
                </a:lvl6pPr>
                <a:lvl7pPr marL="914400" algn="l" rtl="0" fontAlgn="base">
                  <a:spcBef>
                    <a:spcPct val="0"/>
                  </a:spcBef>
                  <a:spcAft>
                    <a:spcPct val="0"/>
                  </a:spcAft>
                  <a:defRPr sz="2800" b="1">
                    <a:solidFill>
                      <a:srgbClr val="24459C"/>
                    </a:solidFill>
                    <a:latin typeface="Arial" panose="020B0604020202020204" pitchFamily="34" charset="0"/>
                  </a:defRPr>
                </a:lvl7pPr>
                <a:lvl8pPr marL="1371600" algn="l" rtl="0" fontAlgn="base">
                  <a:spcBef>
                    <a:spcPct val="0"/>
                  </a:spcBef>
                  <a:spcAft>
                    <a:spcPct val="0"/>
                  </a:spcAft>
                  <a:defRPr sz="2800" b="1">
                    <a:solidFill>
                      <a:srgbClr val="24459C"/>
                    </a:solidFill>
                    <a:latin typeface="Arial" panose="020B0604020202020204" pitchFamily="34" charset="0"/>
                  </a:defRPr>
                </a:lvl8pPr>
                <a:lvl9pPr marL="1828800" algn="l" rtl="0" fontAlgn="base">
                  <a:spcBef>
                    <a:spcPct val="0"/>
                  </a:spcBef>
                  <a:spcAft>
                    <a:spcPct val="0"/>
                  </a:spcAft>
                  <a:defRPr sz="2800" b="1">
                    <a:solidFill>
                      <a:srgbClr val="24459C"/>
                    </a:solidFill>
                    <a:latin typeface="Arial" panose="020B0604020202020204" pitchFamily="34" charset="0"/>
                  </a:defRPr>
                </a:lvl9pPr>
              </a:lstStyle>
              <a:p>
                <a:pPr eaLnBrk="1" hangingPunct="1"/>
                <a:r>
                  <a:rPr lang="en-US" altLang="en-US" dirty="0"/>
                  <a:t>(Max entropy) Invariant measure, </a:t>
                </a:r>
                <a14:m>
                  <m:oMath xmlns:m="http://schemas.openxmlformats.org/officeDocument/2006/math">
                    <m:r>
                      <a:rPr lang="en-US" altLang="en-US" b="1" i="1" smtClean="0">
                        <a:latin typeface="Cambria Math" panose="02040503050406030204" pitchFamily="18" charset="0"/>
                      </a:rPr>
                      <m:t>𝝁</m:t>
                    </m:r>
                    <m:r>
                      <a:rPr lang="en-US" altLang="en-US" b="1" i="1" smtClean="0">
                        <a:latin typeface="Cambria Math" panose="02040503050406030204" pitchFamily="18" charset="0"/>
                      </a:rPr>
                      <m:t>:</m:t>
                    </m:r>
                    <m:r>
                      <a:rPr lang="en-US" altLang="en-US" b="1" i="1" smtClean="0">
                        <a:latin typeface="Cambria Math" panose="02040503050406030204" pitchFamily="18" charset="0"/>
                      </a:rPr>
                      <m:t>𝑿</m:t>
                    </m:r>
                    <m:r>
                      <a:rPr lang="en-US" altLang="en-US" b="1" i="1" smtClean="0">
                        <a:latin typeface="Cambria Math" panose="02040503050406030204" pitchFamily="18" charset="0"/>
                      </a:rPr>
                      <m:t>→</m:t>
                    </m:r>
                    <m:sSub>
                      <m:sSubPr>
                        <m:ctrlPr>
                          <a:rPr lang="en-US" altLang="en-US" b="1" i="1" smtClean="0">
                            <a:latin typeface="Cambria Math" panose="02040503050406030204" pitchFamily="18" charset="0"/>
                            <a:ea typeface="Cambria Math" panose="02040503050406030204" pitchFamily="18" charset="0"/>
                          </a:rPr>
                        </m:ctrlPr>
                      </m:sSubPr>
                      <m:e>
                        <m:r>
                          <a:rPr lang="en-US" altLang="en-US" b="1" i="1" smtClean="0">
                            <a:latin typeface="Cambria Math" panose="02040503050406030204" pitchFamily="18" charset="0"/>
                            <a:ea typeface="Cambria Math" panose="02040503050406030204" pitchFamily="18" charset="0"/>
                          </a:rPr>
                          <m:t>ℝ</m:t>
                        </m:r>
                      </m:e>
                      <m:sub>
                        <m:r>
                          <a:rPr lang="en-US" altLang="en-US" b="1" i="1" smtClean="0">
                            <a:latin typeface="Cambria Math" panose="02040503050406030204" pitchFamily="18" charset="0"/>
                            <a:ea typeface="Cambria Math" panose="02040503050406030204" pitchFamily="18" charset="0"/>
                          </a:rPr>
                          <m:t>+</m:t>
                        </m:r>
                      </m:sub>
                    </m:sSub>
                  </m:oMath>
                </a14:m>
                <a:endParaRPr lang="en-US" altLang="en-US" dirty="0"/>
              </a:p>
            </p:txBody>
          </p:sp>
        </mc:Choice>
        <mc:Fallback xmlns="">
          <p:sp>
            <p:nvSpPr>
              <p:cNvPr id="5" name="Rectangle 2">
                <a:extLst>
                  <a:ext uri="{FF2B5EF4-FFF2-40B4-BE49-F238E27FC236}">
                    <a16:creationId xmlns:a16="http://schemas.microsoft.com/office/drawing/2014/main" id="{993DE053-B5BC-E780-7D55-25E3E4B46BEB}"/>
                  </a:ext>
                </a:extLst>
              </p:cNvPr>
              <p:cNvSpPr txBox="1">
                <a:spLocks noRot="1" noChangeAspect="1" noMove="1" noResize="1" noEditPoints="1" noAdjustHandles="1" noChangeArrowheads="1" noChangeShapeType="1" noTextEdit="1"/>
              </p:cNvSpPr>
              <p:nvPr/>
            </p:nvSpPr>
            <p:spPr bwMode="auto">
              <a:xfrm>
                <a:off x="342900" y="3317633"/>
                <a:ext cx="8343900" cy="838200"/>
              </a:xfrm>
              <a:prstGeom prst="rect">
                <a:avLst/>
              </a:prstGeom>
              <a:blipFill>
                <a:blip r:embed="rId5"/>
                <a:stretch>
                  <a:fillRect l="-1520" t="-74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ECAD7E77-7122-FFEC-09BE-C4AB2CEB0057}"/>
                  </a:ext>
                </a:extLst>
              </p:cNvPr>
              <p:cNvSpPr txBox="1">
                <a:spLocks noChangeArrowheads="1"/>
              </p:cNvSpPr>
              <p:nvPr/>
            </p:nvSpPr>
            <p:spPr bwMode="auto">
              <a:xfrm>
                <a:off x="4955983" y="2258609"/>
                <a:ext cx="5521571" cy="10018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2000" dirty="0"/>
                  <a:t>d</a:t>
                </a:r>
                <a:r>
                  <a:rPr lang="en-US" sz="2000" dirty="0">
                    <a:latin typeface="+mn-lt"/>
                  </a:rPr>
                  <a:t>ynamics,</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latin typeface="+mn-lt"/>
                  </a:rPr>
                  <a:t>, </a:t>
                </a:r>
              </a:p>
              <a:p>
                <a:pPr eaLnBrk="1" hangingPunct="1"/>
                <a:r>
                  <a:rPr lang="en-US" sz="2000" dirty="0">
                    <a:latin typeface="+mn-lt"/>
                  </a:rPr>
                  <a:t>observer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endParaRPr lang="en-US" altLang="en-US" sz="2000" dirty="0"/>
              </a:p>
            </p:txBody>
          </p:sp>
        </mc:Choice>
        <mc:Fallback xmlns="">
          <p:sp>
            <p:nvSpPr>
              <p:cNvPr id="3" name="Rectangle 3">
                <a:extLst>
                  <a:ext uri="{FF2B5EF4-FFF2-40B4-BE49-F238E27FC236}">
                    <a16:creationId xmlns:a16="http://schemas.microsoft.com/office/drawing/2014/main" id="{ECAD7E77-7122-FFEC-09BE-C4AB2CEB0057}"/>
                  </a:ext>
                </a:extLst>
              </p:cNvPr>
              <p:cNvSpPr txBox="1">
                <a:spLocks noRot="1" noChangeAspect="1" noMove="1" noResize="1" noEditPoints="1" noAdjustHandles="1" noChangeArrowheads="1" noChangeShapeType="1" noTextEdit="1"/>
              </p:cNvSpPr>
              <p:nvPr/>
            </p:nvSpPr>
            <p:spPr bwMode="auto">
              <a:xfrm>
                <a:off x="4955983" y="2258609"/>
                <a:ext cx="5521571" cy="1001816"/>
              </a:xfrm>
              <a:prstGeom prst="rect">
                <a:avLst/>
              </a:prstGeom>
              <a:blipFill>
                <a:blip r:embed="rId6"/>
                <a:stretch>
                  <a:fillRect l="-917" t="-37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Rectangle 2">
            <a:extLst>
              <a:ext uri="{FF2B5EF4-FFF2-40B4-BE49-F238E27FC236}">
                <a16:creationId xmlns:a16="http://schemas.microsoft.com/office/drawing/2014/main" id="{39168E23-5CCC-6820-1CBF-59D93AEC4203}"/>
              </a:ext>
            </a:extLst>
          </p:cNvPr>
          <p:cNvSpPr txBox="1">
            <a:spLocks noChangeArrowheads="1"/>
          </p:cNvSpPr>
          <p:nvPr/>
        </p:nvSpPr>
        <p:spPr bwMode="auto">
          <a:xfrm>
            <a:off x="342900" y="2544912"/>
            <a:ext cx="8343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800" b="1" kern="1200">
                <a:solidFill>
                  <a:srgbClr val="24459C"/>
                </a:solidFill>
                <a:latin typeface="+mj-lt"/>
                <a:ea typeface="+mj-ea"/>
                <a:cs typeface="+mj-cs"/>
              </a:defRPr>
            </a:lvl1pPr>
            <a:lvl2pPr algn="l" rtl="0" fontAlgn="base">
              <a:spcBef>
                <a:spcPct val="0"/>
              </a:spcBef>
              <a:spcAft>
                <a:spcPct val="0"/>
              </a:spcAft>
              <a:defRPr sz="2800" b="1">
                <a:solidFill>
                  <a:srgbClr val="24459C"/>
                </a:solidFill>
                <a:latin typeface="Arial" panose="020B0604020202020204" pitchFamily="34" charset="0"/>
              </a:defRPr>
            </a:lvl2pPr>
            <a:lvl3pPr algn="l" rtl="0" fontAlgn="base">
              <a:spcBef>
                <a:spcPct val="0"/>
              </a:spcBef>
              <a:spcAft>
                <a:spcPct val="0"/>
              </a:spcAft>
              <a:defRPr sz="2800" b="1">
                <a:solidFill>
                  <a:srgbClr val="24459C"/>
                </a:solidFill>
                <a:latin typeface="Arial" panose="020B0604020202020204" pitchFamily="34" charset="0"/>
              </a:defRPr>
            </a:lvl3pPr>
            <a:lvl4pPr algn="l" rtl="0" fontAlgn="base">
              <a:spcBef>
                <a:spcPct val="0"/>
              </a:spcBef>
              <a:spcAft>
                <a:spcPct val="0"/>
              </a:spcAft>
              <a:defRPr sz="2800" b="1">
                <a:solidFill>
                  <a:srgbClr val="24459C"/>
                </a:solidFill>
                <a:latin typeface="Arial" panose="020B0604020202020204" pitchFamily="34" charset="0"/>
              </a:defRPr>
            </a:lvl4pPr>
            <a:lvl5pPr algn="l" rtl="0" fontAlgn="base">
              <a:spcBef>
                <a:spcPct val="0"/>
              </a:spcBef>
              <a:spcAft>
                <a:spcPct val="0"/>
              </a:spcAft>
              <a:defRPr sz="2800" b="1">
                <a:solidFill>
                  <a:srgbClr val="24459C"/>
                </a:solidFill>
                <a:latin typeface="Arial" panose="020B0604020202020204" pitchFamily="34" charset="0"/>
              </a:defRPr>
            </a:lvl5pPr>
            <a:lvl6pPr marL="457200" algn="l" rtl="0" fontAlgn="base">
              <a:spcBef>
                <a:spcPct val="0"/>
              </a:spcBef>
              <a:spcAft>
                <a:spcPct val="0"/>
              </a:spcAft>
              <a:defRPr sz="2800" b="1">
                <a:solidFill>
                  <a:srgbClr val="24459C"/>
                </a:solidFill>
                <a:latin typeface="Arial" panose="020B0604020202020204" pitchFamily="34" charset="0"/>
              </a:defRPr>
            </a:lvl6pPr>
            <a:lvl7pPr marL="914400" algn="l" rtl="0" fontAlgn="base">
              <a:spcBef>
                <a:spcPct val="0"/>
              </a:spcBef>
              <a:spcAft>
                <a:spcPct val="0"/>
              </a:spcAft>
              <a:defRPr sz="2800" b="1">
                <a:solidFill>
                  <a:srgbClr val="24459C"/>
                </a:solidFill>
                <a:latin typeface="Arial" panose="020B0604020202020204" pitchFamily="34" charset="0"/>
              </a:defRPr>
            </a:lvl7pPr>
            <a:lvl8pPr marL="1371600" algn="l" rtl="0" fontAlgn="base">
              <a:spcBef>
                <a:spcPct val="0"/>
              </a:spcBef>
              <a:spcAft>
                <a:spcPct val="0"/>
              </a:spcAft>
              <a:defRPr sz="2800" b="1">
                <a:solidFill>
                  <a:srgbClr val="24459C"/>
                </a:solidFill>
                <a:latin typeface="Arial" panose="020B0604020202020204" pitchFamily="34" charset="0"/>
              </a:defRPr>
            </a:lvl8pPr>
            <a:lvl9pPr marL="1828800" algn="l" rtl="0" fontAlgn="base">
              <a:spcBef>
                <a:spcPct val="0"/>
              </a:spcBef>
              <a:spcAft>
                <a:spcPct val="0"/>
              </a:spcAft>
              <a:defRPr sz="2800" b="1">
                <a:solidFill>
                  <a:srgbClr val="24459C"/>
                </a:solidFill>
                <a:latin typeface="Arial" panose="020B0604020202020204" pitchFamily="34" charset="0"/>
              </a:defRPr>
            </a:lvl9pPr>
          </a:lstStyle>
          <a:p>
            <a:pPr eaLnBrk="1" hangingPunct="1"/>
            <a:r>
              <a:rPr lang="en-US" altLang="en-US" dirty="0"/>
              <a:t>Only a snapshot?</a:t>
            </a:r>
          </a:p>
        </p:txBody>
      </p:sp>
    </p:spTree>
    <p:extLst>
      <p:ext uri="{BB962C8B-B14F-4D97-AF65-F5344CB8AC3E}">
        <p14:creationId xmlns:p14="http://schemas.microsoft.com/office/powerpoint/2010/main" val="38838977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1</a:t>
            </a:r>
            <a:r>
              <a:rPr lang="en-US" altLang="en-US" baseline="30000" dirty="0"/>
              <a:t>st</a:t>
            </a:r>
            <a:r>
              <a:rPr lang="en-US" altLang="en-US" dirty="0"/>
              <a:t> Flavor: State inference</a:t>
            </a:r>
          </a:p>
        </p:txBody>
      </p:sp>
      <mc:AlternateContent xmlns:mc="http://schemas.openxmlformats.org/markup-compatibility/2006" xmlns:a14="http://schemas.microsoft.com/office/drawing/2010/main">
        <mc:Choice Requires="a14">
          <p:sp>
            <p:nvSpPr>
              <p:cNvPr id="10243" name="Rectangle 3">
                <a:extLst>
                  <a:ext uri="{FF2B5EF4-FFF2-40B4-BE49-F238E27FC236}">
                    <a16:creationId xmlns:a16="http://schemas.microsoft.com/office/drawing/2014/main" id="{F6D85A80-288D-7D02-D528-8B26FA1C98C6}"/>
                  </a:ext>
                </a:extLst>
              </p:cNvPr>
              <p:cNvSpPr>
                <a:spLocks noGrp="1" noChangeArrowheads="1"/>
              </p:cNvSpPr>
              <p:nvPr>
                <p:ph type="body" idx="1"/>
              </p:nvPr>
            </p:nvSpPr>
            <p:spPr>
              <a:xfrm>
                <a:off x="1008183" y="3886148"/>
                <a:ext cx="5521571" cy="1646334"/>
              </a:xfrm>
            </p:spPr>
            <p:txBody>
              <a:bodyPr/>
              <a:lstStyle/>
              <a:p>
                <a:r>
                  <a:rPr lang="en-US" altLang="en-US" sz="2000" dirty="0"/>
                  <a:t>Definition: </a:t>
                </a:r>
                <a14:m>
                  <m:oMath xmlns:m="http://schemas.openxmlformats.org/officeDocument/2006/math">
                    <m:r>
                      <a:rPr lang="en-US" altLang="en-US" sz="2000" b="0" i="1" smtClean="0">
                        <a:latin typeface="Cambria Math" panose="02040503050406030204" pitchFamily="18" charset="0"/>
                      </a:rPr>
                      <m:t>𝜇</m:t>
                    </m:r>
                    <m:d>
                      <m:dPr>
                        <m:ctrlPr>
                          <a:rPr lang="en-US" altLang="en-US" sz="2000" b="0" i="1" smtClean="0">
                            <a:latin typeface="Cambria Math" panose="02040503050406030204" pitchFamily="18" charset="0"/>
                          </a:rPr>
                        </m:ctrlPr>
                      </m:dPr>
                      <m:e>
                        <m:r>
                          <a:rPr lang="en-US" altLang="en-US" sz="2000" b="0" i="1" smtClean="0">
                            <a:latin typeface="Cambria Math" panose="02040503050406030204" pitchFamily="18" charset="0"/>
                          </a:rPr>
                          <m:t>𝑥</m:t>
                        </m:r>
                      </m:e>
                    </m:d>
                    <m:r>
                      <a:rPr lang="en-US" altLang="en-US" sz="2000" b="0" i="1" smtClean="0">
                        <a:latin typeface="Cambria Math" panose="02040503050406030204" pitchFamily="18" charset="0"/>
                      </a:rPr>
                      <m:t>=</m:t>
                    </m:r>
                    <m:r>
                      <a:rPr lang="en-US" altLang="en-US" sz="2000" b="0" i="1" smtClean="0">
                        <a:latin typeface="Cambria Math" panose="02040503050406030204" pitchFamily="18" charset="0"/>
                      </a:rPr>
                      <m:t>𝜇</m:t>
                    </m:r>
                    <m:d>
                      <m:dPr>
                        <m:ctrlPr>
                          <a:rPr lang="en-US" altLang="en-US" sz="2000" b="0" i="1" smtClean="0">
                            <a:latin typeface="Cambria Math" panose="02040503050406030204" pitchFamily="18" charset="0"/>
                          </a:rPr>
                        </m:ctrlPr>
                      </m:dPr>
                      <m:e>
                        <m:sSubSup>
                          <m:sSubSupPr>
                            <m:ctrlPr>
                              <a:rPr lang="en-US" altLang="en-US" sz="2000" b="0" i="1" smtClean="0">
                                <a:latin typeface="Cambria Math" panose="02040503050406030204" pitchFamily="18" charset="0"/>
                              </a:rPr>
                            </m:ctrlPr>
                          </m:sSubSupPr>
                          <m:e>
                            <m:r>
                              <a:rPr lang="en-US" altLang="en-US" sz="2000" b="0" i="1" smtClean="0">
                                <a:latin typeface="Cambria Math" panose="02040503050406030204" pitchFamily="18" charset="0"/>
                              </a:rPr>
                              <m:t>𝐹</m:t>
                            </m:r>
                          </m:e>
                          <m:sub>
                            <m:r>
                              <a:rPr lang="en-US" altLang="en-US" sz="2000" b="0" i="1" smtClean="0">
                                <a:latin typeface="Cambria Math" panose="02040503050406030204" pitchFamily="18" charset="0"/>
                              </a:rPr>
                              <m:t>𝑡</m:t>
                            </m:r>
                          </m:sub>
                          <m:sup>
                            <m:r>
                              <a:rPr lang="en-US" altLang="en-US" sz="2000" b="0" i="1" smtClean="0">
                                <a:latin typeface="Cambria Math" panose="02040503050406030204" pitchFamily="18" charset="0"/>
                              </a:rPr>
                              <m:t>−1</m:t>
                            </m:r>
                          </m:sup>
                        </m:sSubSup>
                        <m:d>
                          <m:dPr>
                            <m:ctrlPr>
                              <a:rPr lang="en-US" altLang="en-US" sz="2000" b="0" i="1" smtClean="0">
                                <a:latin typeface="Cambria Math" panose="02040503050406030204" pitchFamily="18" charset="0"/>
                              </a:rPr>
                            </m:ctrlPr>
                          </m:dPr>
                          <m:e>
                            <m:r>
                              <a:rPr lang="en-US" altLang="en-US" sz="2000" b="0" i="1" smtClean="0">
                                <a:latin typeface="Cambria Math" panose="02040503050406030204" pitchFamily="18" charset="0"/>
                              </a:rPr>
                              <m:t>𝑥</m:t>
                            </m:r>
                          </m:e>
                        </m:d>
                      </m:e>
                    </m:d>
                  </m:oMath>
                </a14:m>
                <a:endParaRPr lang="en-US" altLang="en-US" sz="2000" b="0" dirty="0"/>
              </a:p>
              <a:p>
                <a14:m>
                  <m:oMath xmlns:m="http://schemas.openxmlformats.org/officeDocument/2006/math">
                    <m:r>
                      <a:rPr lang="en-US" altLang="en-US" sz="2000" b="0" i="1" smtClean="0">
                        <a:latin typeface="Cambria Math" panose="02040503050406030204" pitchFamily="18" charset="0"/>
                      </a:rPr>
                      <m:t>𝜆</m:t>
                    </m:r>
                    <m:r>
                      <a:rPr lang="en-US" altLang="en-US" sz="2000" b="0" i="1" smtClean="0">
                        <a:latin typeface="Cambria Math" panose="02040503050406030204" pitchFamily="18" charset="0"/>
                      </a:rPr>
                      <m:t>=1 </m:t>
                    </m:r>
                  </m:oMath>
                </a14:m>
                <a:r>
                  <a:rPr lang="en-US" altLang="en-US" sz="2000" dirty="0"/>
                  <a:t>eigenfunction of transfer operator</a:t>
                </a:r>
              </a:p>
              <a:p>
                <a:r>
                  <a:rPr lang="en-US" altLang="en-US" sz="2000" dirty="0"/>
                  <a:t>Stationary solution of Fokker-Planck</a:t>
                </a:r>
              </a:p>
            </p:txBody>
          </p:sp>
        </mc:Choice>
        <mc:Fallback xmlns="">
          <p:sp>
            <p:nvSpPr>
              <p:cNvPr id="10243" name="Rectangle 3">
                <a:extLst>
                  <a:ext uri="{FF2B5EF4-FFF2-40B4-BE49-F238E27FC236}">
                    <a16:creationId xmlns:a16="http://schemas.microsoft.com/office/drawing/2014/main" id="{F6D85A80-288D-7D02-D528-8B26FA1C98C6}"/>
                  </a:ext>
                </a:extLst>
              </p:cNvPr>
              <p:cNvSpPr>
                <a:spLocks noGrp="1" noRot="1" noChangeAspect="1" noMove="1" noResize="1" noEditPoints="1" noAdjustHandles="1" noChangeArrowheads="1" noChangeShapeType="1" noTextEdit="1"/>
              </p:cNvSpPr>
              <p:nvPr>
                <p:ph type="body" idx="1"/>
              </p:nvPr>
            </p:nvSpPr>
            <p:spPr>
              <a:xfrm>
                <a:off x="1008183" y="3886148"/>
                <a:ext cx="5521571" cy="1646334"/>
              </a:xfrm>
              <a:blipFill>
                <a:blip r:embed="rId3"/>
                <a:stretch>
                  <a:fillRect l="-9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3DDFB31-37FC-DCAD-953F-D2555F4B95DD}"/>
                  </a:ext>
                </a:extLst>
              </p:cNvPr>
              <p:cNvSpPr txBox="1"/>
              <p:nvPr/>
            </p:nvSpPr>
            <p:spPr>
              <a:xfrm>
                <a:off x="2096707" y="1513037"/>
                <a:ext cx="57185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D3DDFB31-37FC-DCAD-953F-D2555F4B95DD}"/>
                  </a:ext>
                </a:extLst>
              </p:cNvPr>
              <p:cNvSpPr txBox="1">
                <a:spLocks noRot="1" noChangeAspect="1" noMove="1" noResize="1" noEditPoints="1" noAdjustHandles="1" noChangeArrowheads="1" noChangeShapeType="1" noTextEdit="1"/>
              </p:cNvSpPr>
              <p:nvPr/>
            </p:nvSpPr>
            <p:spPr>
              <a:xfrm>
                <a:off x="2096707" y="1513037"/>
                <a:ext cx="5718552" cy="369332"/>
              </a:xfrm>
              <a:prstGeom prst="rect">
                <a:avLst/>
              </a:prstGeom>
              <a:blipFill>
                <a:blip r:embed="rId4"/>
                <a:stretch>
                  <a:fillRect t="-10000" b="-33333"/>
                </a:stretch>
              </a:blipFill>
            </p:spPr>
            <p:txBody>
              <a:bodyPr/>
              <a:lstStyle/>
              <a:p>
                <a:r>
                  <a:rPr lang="en-US">
                    <a:noFill/>
                  </a:rPr>
                  <a:t> </a:t>
                </a:r>
              </a:p>
            </p:txBody>
          </p:sp>
        </mc:Fallback>
      </mc:AlternateContent>
      <p:sp>
        <p:nvSpPr>
          <p:cNvPr id="5" name="Rectangle 2">
            <a:extLst>
              <a:ext uri="{FF2B5EF4-FFF2-40B4-BE49-F238E27FC236}">
                <a16:creationId xmlns:a16="http://schemas.microsoft.com/office/drawing/2014/main" id="{993DE053-B5BC-E780-7D55-25E3E4B46BEB}"/>
              </a:ext>
            </a:extLst>
          </p:cNvPr>
          <p:cNvSpPr txBox="1">
            <a:spLocks noChangeArrowheads="1"/>
          </p:cNvSpPr>
          <p:nvPr/>
        </p:nvSpPr>
        <p:spPr bwMode="auto">
          <a:xfrm>
            <a:off x="342900" y="3317633"/>
            <a:ext cx="8343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800" b="1" kern="1200">
                <a:solidFill>
                  <a:srgbClr val="24459C"/>
                </a:solidFill>
                <a:latin typeface="+mj-lt"/>
                <a:ea typeface="+mj-ea"/>
                <a:cs typeface="+mj-cs"/>
              </a:defRPr>
            </a:lvl1pPr>
            <a:lvl2pPr algn="l" rtl="0" fontAlgn="base">
              <a:spcBef>
                <a:spcPct val="0"/>
              </a:spcBef>
              <a:spcAft>
                <a:spcPct val="0"/>
              </a:spcAft>
              <a:defRPr sz="2800" b="1">
                <a:solidFill>
                  <a:srgbClr val="24459C"/>
                </a:solidFill>
                <a:latin typeface="Arial" panose="020B0604020202020204" pitchFamily="34" charset="0"/>
              </a:defRPr>
            </a:lvl2pPr>
            <a:lvl3pPr algn="l" rtl="0" fontAlgn="base">
              <a:spcBef>
                <a:spcPct val="0"/>
              </a:spcBef>
              <a:spcAft>
                <a:spcPct val="0"/>
              </a:spcAft>
              <a:defRPr sz="2800" b="1">
                <a:solidFill>
                  <a:srgbClr val="24459C"/>
                </a:solidFill>
                <a:latin typeface="Arial" panose="020B0604020202020204" pitchFamily="34" charset="0"/>
              </a:defRPr>
            </a:lvl3pPr>
            <a:lvl4pPr algn="l" rtl="0" fontAlgn="base">
              <a:spcBef>
                <a:spcPct val="0"/>
              </a:spcBef>
              <a:spcAft>
                <a:spcPct val="0"/>
              </a:spcAft>
              <a:defRPr sz="2800" b="1">
                <a:solidFill>
                  <a:srgbClr val="24459C"/>
                </a:solidFill>
                <a:latin typeface="Arial" panose="020B0604020202020204" pitchFamily="34" charset="0"/>
              </a:defRPr>
            </a:lvl4pPr>
            <a:lvl5pPr algn="l" rtl="0" fontAlgn="base">
              <a:spcBef>
                <a:spcPct val="0"/>
              </a:spcBef>
              <a:spcAft>
                <a:spcPct val="0"/>
              </a:spcAft>
              <a:defRPr sz="2800" b="1">
                <a:solidFill>
                  <a:srgbClr val="24459C"/>
                </a:solidFill>
                <a:latin typeface="Arial" panose="020B0604020202020204" pitchFamily="34" charset="0"/>
              </a:defRPr>
            </a:lvl5pPr>
            <a:lvl6pPr marL="457200" algn="l" rtl="0" fontAlgn="base">
              <a:spcBef>
                <a:spcPct val="0"/>
              </a:spcBef>
              <a:spcAft>
                <a:spcPct val="0"/>
              </a:spcAft>
              <a:defRPr sz="2800" b="1">
                <a:solidFill>
                  <a:srgbClr val="24459C"/>
                </a:solidFill>
                <a:latin typeface="Arial" panose="020B0604020202020204" pitchFamily="34" charset="0"/>
              </a:defRPr>
            </a:lvl6pPr>
            <a:lvl7pPr marL="914400" algn="l" rtl="0" fontAlgn="base">
              <a:spcBef>
                <a:spcPct val="0"/>
              </a:spcBef>
              <a:spcAft>
                <a:spcPct val="0"/>
              </a:spcAft>
              <a:defRPr sz="2800" b="1">
                <a:solidFill>
                  <a:srgbClr val="24459C"/>
                </a:solidFill>
                <a:latin typeface="Arial" panose="020B0604020202020204" pitchFamily="34" charset="0"/>
              </a:defRPr>
            </a:lvl7pPr>
            <a:lvl8pPr marL="1371600" algn="l" rtl="0" fontAlgn="base">
              <a:spcBef>
                <a:spcPct val="0"/>
              </a:spcBef>
              <a:spcAft>
                <a:spcPct val="0"/>
              </a:spcAft>
              <a:defRPr sz="2800" b="1">
                <a:solidFill>
                  <a:srgbClr val="24459C"/>
                </a:solidFill>
                <a:latin typeface="Arial" panose="020B0604020202020204" pitchFamily="34" charset="0"/>
              </a:defRPr>
            </a:lvl8pPr>
            <a:lvl9pPr marL="1828800" algn="l" rtl="0" fontAlgn="base">
              <a:spcBef>
                <a:spcPct val="0"/>
              </a:spcBef>
              <a:spcAft>
                <a:spcPct val="0"/>
              </a:spcAft>
              <a:defRPr sz="2800" b="1">
                <a:solidFill>
                  <a:srgbClr val="24459C"/>
                </a:solidFill>
                <a:latin typeface="Arial" panose="020B0604020202020204" pitchFamily="34" charset="0"/>
              </a:defRPr>
            </a:lvl9pPr>
          </a:lstStyle>
          <a:p>
            <a:pPr eaLnBrk="1" hangingPunct="1"/>
            <a:r>
              <a:rPr lang="en-US" altLang="en-US" dirty="0"/>
              <a:t>(Max entropy) Invariant measure</a:t>
            </a:r>
          </a:p>
        </p:txBody>
      </p:sp>
      <p:sp>
        <p:nvSpPr>
          <p:cNvPr id="6" name="Rectangle 3">
            <a:extLst>
              <a:ext uri="{FF2B5EF4-FFF2-40B4-BE49-F238E27FC236}">
                <a16:creationId xmlns:a16="http://schemas.microsoft.com/office/drawing/2014/main" id="{E40B2D43-A8B3-BCB5-155C-376329A68D69}"/>
              </a:ext>
            </a:extLst>
          </p:cNvPr>
          <p:cNvSpPr txBox="1">
            <a:spLocks noChangeArrowheads="1"/>
          </p:cNvSpPr>
          <p:nvPr/>
        </p:nvSpPr>
        <p:spPr bwMode="auto">
          <a:xfrm>
            <a:off x="6477859" y="3986694"/>
            <a:ext cx="2199713" cy="47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en-US" sz="2000" i="1" dirty="0"/>
              <a:t>Wasserstein loss</a:t>
            </a:r>
          </a:p>
        </p:txBody>
      </p:sp>
      <p:sp>
        <p:nvSpPr>
          <p:cNvPr id="9" name="Rectangle 3">
            <a:extLst>
              <a:ext uri="{FF2B5EF4-FFF2-40B4-BE49-F238E27FC236}">
                <a16:creationId xmlns:a16="http://schemas.microsoft.com/office/drawing/2014/main" id="{EF40C271-0006-5445-F2CF-2AE6DFA63197}"/>
              </a:ext>
            </a:extLst>
          </p:cNvPr>
          <p:cNvSpPr txBox="1">
            <a:spLocks noChangeArrowheads="1"/>
          </p:cNvSpPr>
          <p:nvPr/>
        </p:nvSpPr>
        <p:spPr bwMode="auto">
          <a:xfrm>
            <a:off x="7066510" y="4954157"/>
            <a:ext cx="1599339" cy="520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en-US" sz="2000" i="1" dirty="0"/>
              <a:t>Neural PDE</a:t>
            </a:r>
          </a:p>
        </p:txBody>
      </p:sp>
      <p:sp>
        <p:nvSpPr>
          <p:cNvPr id="10" name="Rectangle 3">
            <a:extLst>
              <a:ext uri="{FF2B5EF4-FFF2-40B4-BE49-F238E27FC236}">
                <a16:creationId xmlns:a16="http://schemas.microsoft.com/office/drawing/2014/main" id="{5020C431-A6C0-9A34-9145-EF186A569C54}"/>
              </a:ext>
            </a:extLst>
          </p:cNvPr>
          <p:cNvSpPr txBox="1">
            <a:spLocks noChangeArrowheads="1"/>
          </p:cNvSpPr>
          <p:nvPr/>
        </p:nvSpPr>
        <p:spPr bwMode="auto">
          <a:xfrm>
            <a:off x="6714818" y="4486125"/>
            <a:ext cx="1880693" cy="47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en-US" sz="2000" i="1" dirty="0" err="1"/>
              <a:t>DeepKoopman</a:t>
            </a:r>
            <a:endParaRPr lang="en-US" altLang="en-US" sz="2000" i="1" dirty="0"/>
          </a:p>
        </p:txBody>
      </p:sp>
      <p:sp>
        <p:nvSpPr>
          <p:cNvPr id="11" name="Right Arrow 10">
            <a:extLst>
              <a:ext uri="{FF2B5EF4-FFF2-40B4-BE49-F238E27FC236}">
                <a16:creationId xmlns:a16="http://schemas.microsoft.com/office/drawing/2014/main" id="{A5833F4D-AA8C-5CB0-A4AB-1166E699D842}"/>
              </a:ext>
            </a:extLst>
          </p:cNvPr>
          <p:cNvSpPr/>
          <p:nvPr/>
        </p:nvSpPr>
        <p:spPr bwMode="auto">
          <a:xfrm>
            <a:off x="4747846" y="4071048"/>
            <a:ext cx="1664204" cy="281539"/>
          </a:xfrm>
          <a:prstGeom prst="rightArrow">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2" name="Right Arrow 11">
            <a:extLst>
              <a:ext uri="{FF2B5EF4-FFF2-40B4-BE49-F238E27FC236}">
                <a16:creationId xmlns:a16="http://schemas.microsoft.com/office/drawing/2014/main" id="{E77BE91A-6894-99D2-6179-0BC05728A31C}"/>
              </a:ext>
            </a:extLst>
          </p:cNvPr>
          <p:cNvSpPr/>
          <p:nvPr/>
        </p:nvSpPr>
        <p:spPr bwMode="auto">
          <a:xfrm>
            <a:off x="5955323" y="4565479"/>
            <a:ext cx="751997" cy="281539"/>
          </a:xfrm>
          <a:prstGeom prst="rightArrow">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ECAD7E77-7122-FFEC-09BE-C4AB2CEB0057}"/>
                  </a:ext>
                </a:extLst>
              </p:cNvPr>
              <p:cNvSpPr txBox="1">
                <a:spLocks noChangeArrowheads="1"/>
              </p:cNvSpPr>
              <p:nvPr/>
            </p:nvSpPr>
            <p:spPr bwMode="auto">
              <a:xfrm>
                <a:off x="4955983" y="2258609"/>
                <a:ext cx="5521571" cy="10018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sz="2000" dirty="0"/>
                  <a:t>d</a:t>
                </a:r>
                <a:r>
                  <a:rPr lang="en-US" sz="2000" dirty="0">
                    <a:latin typeface="+mn-lt"/>
                  </a:rPr>
                  <a:t>ynamics,</a:t>
                </a:r>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latin typeface="+mn-lt"/>
                  </a:rPr>
                  <a:t>, </a:t>
                </a:r>
              </a:p>
              <a:p>
                <a:pPr eaLnBrk="1" hangingPunct="1"/>
                <a:r>
                  <a:rPr lang="en-US" sz="2000" dirty="0">
                    <a:latin typeface="+mn-lt"/>
                  </a:rPr>
                  <a:t>observer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endParaRPr lang="en-US" altLang="en-US" sz="2000" dirty="0"/>
              </a:p>
            </p:txBody>
          </p:sp>
        </mc:Choice>
        <mc:Fallback xmlns="">
          <p:sp>
            <p:nvSpPr>
              <p:cNvPr id="3" name="Rectangle 3">
                <a:extLst>
                  <a:ext uri="{FF2B5EF4-FFF2-40B4-BE49-F238E27FC236}">
                    <a16:creationId xmlns:a16="http://schemas.microsoft.com/office/drawing/2014/main" id="{ECAD7E77-7122-FFEC-09BE-C4AB2CEB0057}"/>
                  </a:ext>
                </a:extLst>
              </p:cNvPr>
              <p:cNvSpPr txBox="1">
                <a:spLocks noRot="1" noChangeAspect="1" noMove="1" noResize="1" noEditPoints="1" noAdjustHandles="1" noChangeArrowheads="1" noChangeShapeType="1" noTextEdit="1"/>
              </p:cNvSpPr>
              <p:nvPr/>
            </p:nvSpPr>
            <p:spPr bwMode="auto">
              <a:xfrm>
                <a:off x="4955983" y="2258609"/>
                <a:ext cx="5521571" cy="1001816"/>
              </a:xfrm>
              <a:prstGeom prst="rect">
                <a:avLst/>
              </a:prstGeom>
              <a:blipFill>
                <a:blip r:embed="rId5"/>
                <a:stretch>
                  <a:fillRect l="-917" t="-37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4" name="Right Arrow 3">
            <a:extLst>
              <a:ext uri="{FF2B5EF4-FFF2-40B4-BE49-F238E27FC236}">
                <a16:creationId xmlns:a16="http://schemas.microsoft.com/office/drawing/2014/main" id="{EB20CFBE-3754-9DC6-DD3A-28204A699A26}"/>
              </a:ext>
            </a:extLst>
          </p:cNvPr>
          <p:cNvSpPr/>
          <p:nvPr/>
        </p:nvSpPr>
        <p:spPr bwMode="auto">
          <a:xfrm>
            <a:off x="5599405" y="5047367"/>
            <a:ext cx="1462879" cy="256190"/>
          </a:xfrm>
          <a:prstGeom prst="rightArrow">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7" name="Rectangle 2">
            <a:extLst>
              <a:ext uri="{FF2B5EF4-FFF2-40B4-BE49-F238E27FC236}">
                <a16:creationId xmlns:a16="http://schemas.microsoft.com/office/drawing/2014/main" id="{40095A4D-6CB8-0B96-8D86-800448F49AD9}"/>
              </a:ext>
            </a:extLst>
          </p:cNvPr>
          <p:cNvSpPr txBox="1">
            <a:spLocks noChangeArrowheads="1"/>
          </p:cNvSpPr>
          <p:nvPr/>
        </p:nvSpPr>
        <p:spPr bwMode="auto">
          <a:xfrm>
            <a:off x="342900" y="2544912"/>
            <a:ext cx="83439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2800" b="1" kern="1200">
                <a:solidFill>
                  <a:srgbClr val="24459C"/>
                </a:solidFill>
                <a:latin typeface="+mj-lt"/>
                <a:ea typeface="+mj-ea"/>
                <a:cs typeface="+mj-cs"/>
              </a:defRPr>
            </a:lvl1pPr>
            <a:lvl2pPr algn="l" rtl="0" fontAlgn="base">
              <a:spcBef>
                <a:spcPct val="0"/>
              </a:spcBef>
              <a:spcAft>
                <a:spcPct val="0"/>
              </a:spcAft>
              <a:defRPr sz="2800" b="1">
                <a:solidFill>
                  <a:srgbClr val="24459C"/>
                </a:solidFill>
                <a:latin typeface="Arial" panose="020B0604020202020204" pitchFamily="34" charset="0"/>
              </a:defRPr>
            </a:lvl2pPr>
            <a:lvl3pPr algn="l" rtl="0" fontAlgn="base">
              <a:spcBef>
                <a:spcPct val="0"/>
              </a:spcBef>
              <a:spcAft>
                <a:spcPct val="0"/>
              </a:spcAft>
              <a:defRPr sz="2800" b="1">
                <a:solidFill>
                  <a:srgbClr val="24459C"/>
                </a:solidFill>
                <a:latin typeface="Arial" panose="020B0604020202020204" pitchFamily="34" charset="0"/>
              </a:defRPr>
            </a:lvl3pPr>
            <a:lvl4pPr algn="l" rtl="0" fontAlgn="base">
              <a:spcBef>
                <a:spcPct val="0"/>
              </a:spcBef>
              <a:spcAft>
                <a:spcPct val="0"/>
              </a:spcAft>
              <a:defRPr sz="2800" b="1">
                <a:solidFill>
                  <a:srgbClr val="24459C"/>
                </a:solidFill>
                <a:latin typeface="Arial" panose="020B0604020202020204" pitchFamily="34" charset="0"/>
              </a:defRPr>
            </a:lvl4pPr>
            <a:lvl5pPr algn="l" rtl="0" fontAlgn="base">
              <a:spcBef>
                <a:spcPct val="0"/>
              </a:spcBef>
              <a:spcAft>
                <a:spcPct val="0"/>
              </a:spcAft>
              <a:defRPr sz="2800" b="1">
                <a:solidFill>
                  <a:srgbClr val="24459C"/>
                </a:solidFill>
                <a:latin typeface="Arial" panose="020B0604020202020204" pitchFamily="34" charset="0"/>
              </a:defRPr>
            </a:lvl5pPr>
            <a:lvl6pPr marL="457200" algn="l" rtl="0" fontAlgn="base">
              <a:spcBef>
                <a:spcPct val="0"/>
              </a:spcBef>
              <a:spcAft>
                <a:spcPct val="0"/>
              </a:spcAft>
              <a:defRPr sz="2800" b="1">
                <a:solidFill>
                  <a:srgbClr val="24459C"/>
                </a:solidFill>
                <a:latin typeface="Arial" panose="020B0604020202020204" pitchFamily="34" charset="0"/>
              </a:defRPr>
            </a:lvl6pPr>
            <a:lvl7pPr marL="914400" algn="l" rtl="0" fontAlgn="base">
              <a:spcBef>
                <a:spcPct val="0"/>
              </a:spcBef>
              <a:spcAft>
                <a:spcPct val="0"/>
              </a:spcAft>
              <a:defRPr sz="2800" b="1">
                <a:solidFill>
                  <a:srgbClr val="24459C"/>
                </a:solidFill>
                <a:latin typeface="Arial" panose="020B0604020202020204" pitchFamily="34" charset="0"/>
              </a:defRPr>
            </a:lvl7pPr>
            <a:lvl8pPr marL="1371600" algn="l" rtl="0" fontAlgn="base">
              <a:spcBef>
                <a:spcPct val="0"/>
              </a:spcBef>
              <a:spcAft>
                <a:spcPct val="0"/>
              </a:spcAft>
              <a:defRPr sz="2800" b="1">
                <a:solidFill>
                  <a:srgbClr val="24459C"/>
                </a:solidFill>
                <a:latin typeface="Arial" panose="020B0604020202020204" pitchFamily="34" charset="0"/>
              </a:defRPr>
            </a:lvl8pPr>
            <a:lvl9pPr marL="1828800" algn="l" rtl="0" fontAlgn="base">
              <a:spcBef>
                <a:spcPct val="0"/>
              </a:spcBef>
              <a:spcAft>
                <a:spcPct val="0"/>
              </a:spcAft>
              <a:defRPr sz="2800" b="1">
                <a:solidFill>
                  <a:srgbClr val="24459C"/>
                </a:solidFill>
                <a:latin typeface="Arial" panose="020B0604020202020204" pitchFamily="34" charset="0"/>
              </a:defRPr>
            </a:lvl9pPr>
          </a:lstStyle>
          <a:p>
            <a:pPr eaLnBrk="1" hangingPunct="1"/>
            <a:r>
              <a:rPr lang="en-US" altLang="en-US" dirty="0"/>
              <a:t>Only a snapshot?</a:t>
            </a:r>
          </a:p>
        </p:txBody>
      </p:sp>
      <p:sp>
        <p:nvSpPr>
          <p:cNvPr id="8" name="TextBox 7">
            <a:extLst>
              <a:ext uri="{FF2B5EF4-FFF2-40B4-BE49-F238E27FC236}">
                <a16:creationId xmlns:a16="http://schemas.microsoft.com/office/drawing/2014/main" id="{31C6E5CC-BD14-C1DA-FB75-A70D83CC285E}"/>
              </a:ext>
            </a:extLst>
          </p:cNvPr>
          <p:cNvSpPr txBox="1"/>
          <p:nvPr/>
        </p:nvSpPr>
        <p:spPr>
          <a:xfrm>
            <a:off x="7218578" y="3489080"/>
            <a:ext cx="917239" cy="461665"/>
          </a:xfrm>
          <a:prstGeom prst="rect">
            <a:avLst/>
          </a:prstGeom>
          <a:noFill/>
        </p:spPr>
        <p:txBody>
          <a:bodyPr wrap="none" rtlCol="0">
            <a:spAutoFit/>
          </a:bodyPr>
          <a:lstStyle/>
          <a:p>
            <a:r>
              <a:rPr lang="en-US" dirty="0">
                <a:latin typeface="Apple Chancery" panose="03020702040506060504" pitchFamily="66" charset="-79"/>
                <a:cs typeface="Apple Chancery" panose="03020702040506060504" pitchFamily="66" charset="-79"/>
              </a:rPr>
              <a:t>NNs!</a:t>
            </a:r>
          </a:p>
        </p:txBody>
      </p:sp>
    </p:spTree>
    <p:extLst>
      <p:ext uri="{BB962C8B-B14F-4D97-AF65-F5344CB8AC3E}">
        <p14:creationId xmlns:p14="http://schemas.microsoft.com/office/powerpoint/2010/main" val="2366407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2</a:t>
            </a:r>
            <a:r>
              <a:rPr lang="en-US" altLang="en-US" baseline="30000" dirty="0"/>
              <a:t>nd</a:t>
            </a:r>
            <a:r>
              <a:rPr lang="en-US" altLang="en-US" dirty="0"/>
              <a:t> Flavor: Model selection</a:t>
            </a:r>
          </a:p>
        </p:txBody>
      </p:sp>
      <p:pic>
        <p:nvPicPr>
          <p:cNvPr id="6" name="Graphic 5">
            <a:extLst>
              <a:ext uri="{FF2B5EF4-FFF2-40B4-BE49-F238E27FC236}">
                <a16:creationId xmlns:a16="http://schemas.microsoft.com/office/drawing/2014/main" id="{12F4D8AB-62C4-F354-E970-FC58ADC398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25275" y="2965169"/>
            <a:ext cx="4264577" cy="212822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30E436A-E5EB-DA25-6F77-3C9DE95B035E}"/>
                  </a:ext>
                </a:extLst>
              </p:cNvPr>
              <p:cNvSpPr txBox="1"/>
              <p:nvPr/>
            </p:nvSpPr>
            <p:spPr>
              <a:xfrm>
                <a:off x="2096707" y="1513037"/>
                <a:ext cx="53585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e>
                          <m:r>
                            <a:rPr lang="en-US" i="1" smtClean="0">
                              <a:latin typeface="Cambria Math" panose="02040503050406030204" pitchFamily="18" charset="0"/>
                              <a:ea typeface="Cambria Math" panose="02040503050406030204" pitchFamily="18" charset="0"/>
                            </a:rPr>
                            <m:t>𝒟</m:t>
                          </m:r>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𝒟</m:t>
                          </m:r>
                        </m:e>
                        <m:e>
                          <m:r>
                            <a:rPr lang="en-US" b="0" i="1" smtClean="0">
                              <a:latin typeface="Cambria Math" panose="02040503050406030204" pitchFamily="18" charset="0"/>
                            </a:rPr>
                            <m:t>𝑤</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𝒟</m:t>
                                  </m:r>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F30E436A-E5EB-DA25-6F77-3C9DE95B035E}"/>
                  </a:ext>
                </a:extLst>
              </p:cNvPr>
              <p:cNvSpPr txBox="1">
                <a:spLocks noRot="1" noChangeAspect="1" noMove="1" noResize="1" noEditPoints="1" noAdjustHandles="1" noChangeArrowheads="1" noChangeShapeType="1" noTextEdit="1"/>
              </p:cNvSpPr>
              <p:nvPr/>
            </p:nvSpPr>
            <p:spPr>
              <a:xfrm>
                <a:off x="2096707" y="1513037"/>
                <a:ext cx="5358583" cy="369332"/>
              </a:xfrm>
              <a:prstGeom prst="rect">
                <a:avLst/>
              </a:prstGeom>
              <a:blipFill>
                <a:blip r:embed="rId5"/>
                <a:stretch>
                  <a:fillRect l="-473" t="-10000" r="-946" b="-33333"/>
                </a:stretch>
              </a:blipFill>
            </p:spPr>
            <p:txBody>
              <a:bodyPr/>
              <a:lstStyle/>
              <a:p>
                <a:r>
                  <a:rPr lang="en-US">
                    <a:noFill/>
                  </a:rPr>
                  <a:t> </a:t>
                </a:r>
              </a:p>
            </p:txBody>
          </p:sp>
        </mc:Fallback>
      </mc:AlternateContent>
      <p:pic>
        <p:nvPicPr>
          <p:cNvPr id="10" name="Picture 9" descr="A picture containing line, diagram, plot, design&#10;&#10;Description automatically generated">
            <a:extLst>
              <a:ext uri="{FF2B5EF4-FFF2-40B4-BE49-F238E27FC236}">
                <a16:creationId xmlns:a16="http://schemas.microsoft.com/office/drawing/2014/main" id="{BF61530F-9EAB-5FF1-E8C7-7960A5B4AA0C}"/>
              </a:ext>
            </a:extLst>
          </p:cNvPr>
          <p:cNvPicPr>
            <a:picLocks noChangeAspect="1"/>
          </p:cNvPicPr>
          <p:nvPr/>
        </p:nvPicPr>
        <p:blipFill rotWithShape="1">
          <a:blip r:embed="rId6"/>
          <a:srcRect l="14655"/>
          <a:stretch/>
        </p:blipFill>
        <p:spPr>
          <a:xfrm>
            <a:off x="2717311" y="3012830"/>
            <a:ext cx="987181" cy="617867"/>
          </a:xfrm>
          <a:prstGeom prst="rect">
            <a:avLst/>
          </a:prstGeom>
          <a:ln>
            <a:solidFill>
              <a:schemeClr val="tx1"/>
            </a:solidFill>
          </a:ln>
        </p:spPr>
      </p:pic>
      <p:pic>
        <p:nvPicPr>
          <p:cNvPr id="11" name="Picture 10" descr="A picture containing line, diagram, plot, design&#10;&#10;Description automatically generated">
            <a:extLst>
              <a:ext uri="{FF2B5EF4-FFF2-40B4-BE49-F238E27FC236}">
                <a16:creationId xmlns:a16="http://schemas.microsoft.com/office/drawing/2014/main" id="{3EB8CC9F-B2FC-32B5-B0B3-B719225C528B}"/>
              </a:ext>
            </a:extLst>
          </p:cNvPr>
          <p:cNvPicPr>
            <a:picLocks noChangeAspect="1"/>
          </p:cNvPicPr>
          <p:nvPr/>
        </p:nvPicPr>
        <p:blipFill rotWithShape="1">
          <a:blip r:embed="rId6"/>
          <a:srcRect l="14655"/>
          <a:stretch/>
        </p:blipFill>
        <p:spPr>
          <a:xfrm>
            <a:off x="2717310" y="4281445"/>
            <a:ext cx="987181" cy="617867"/>
          </a:xfrm>
          <a:prstGeom prst="rect">
            <a:avLst/>
          </a:prstGeom>
          <a:ln>
            <a:solidFill>
              <a:schemeClr val="tx1"/>
            </a:solidFill>
          </a:ln>
        </p:spPr>
      </p:pic>
      <p:cxnSp>
        <p:nvCxnSpPr>
          <p:cNvPr id="13" name="Curved Connector 12">
            <a:extLst>
              <a:ext uri="{FF2B5EF4-FFF2-40B4-BE49-F238E27FC236}">
                <a16:creationId xmlns:a16="http://schemas.microsoft.com/office/drawing/2014/main" id="{710215D7-0A88-E15A-E956-B0D45FD4D15F}"/>
              </a:ext>
            </a:extLst>
          </p:cNvPr>
          <p:cNvCxnSpPr/>
          <p:nvPr/>
        </p:nvCxnSpPr>
        <p:spPr bwMode="auto">
          <a:xfrm rot="10800000" flipV="1">
            <a:off x="2301142" y="3020300"/>
            <a:ext cx="439617" cy="361807"/>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Curved Connector 14">
            <a:extLst>
              <a:ext uri="{FF2B5EF4-FFF2-40B4-BE49-F238E27FC236}">
                <a16:creationId xmlns:a16="http://schemas.microsoft.com/office/drawing/2014/main" id="{60BA4AF1-71A5-F26D-9FBB-9150DF9805E4}"/>
              </a:ext>
            </a:extLst>
          </p:cNvPr>
          <p:cNvCxnSpPr/>
          <p:nvPr/>
        </p:nvCxnSpPr>
        <p:spPr bwMode="auto">
          <a:xfrm rot="10800000" flipV="1">
            <a:off x="2301142" y="4281445"/>
            <a:ext cx="439617" cy="361807"/>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3">
            <a:extLst>
              <a:ext uri="{FF2B5EF4-FFF2-40B4-BE49-F238E27FC236}">
                <a16:creationId xmlns:a16="http://schemas.microsoft.com/office/drawing/2014/main" id="{139B0E65-762E-3042-5722-7369C743E8FF}"/>
              </a:ext>
            </a:extLst>
          </p:cNvPr>
          <p:cNvSpPr txBox="1">
            <a:spLocks noChangeArrowheads="1"/>
          </p:cNvSpPr>
          <p:nvPr/>
        </p:nvSpPr>
        <p:spPr bwMode="auto">
          <a:xfrm>
            <a:off x="2243746" y="2038000"/>
            <a:ext cx="6677515" cy="52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en-US" dirty="0"/>
              <a:t>Train by inference rather than minimizing loss.</a:t>
            </a:r>
          </a:p>
        </p:txBody>
      </p:sp>
      <p:sp>
        <p:nvSpPr>
          <p:cNvPr id="19" name="Rectangle 3">
            <a:extLst>
              <a:ext uri="{FF2B5EF4-FFF2-40B4-BE49-F238E27FC236}">
                <a16:creationId xmlns:a16="http://schemas.microsoft.com/office/drawing/2014/main" id="{E47C2C99-27D7-CFD4-042A-9E52B1DA5D5F}"/>
              </a:ext>
            </a:extLst>
          </p:cNvPr>
          <p:cNvSpPr txBox="1">
            <a:spLocks noChangeArrowheads="1"/>
          </p:cNvSpPr>
          <p:nvPr/>
        </p:nvSpPr>
        <p:spPr bwMode="auto">
          <a:xfrm>
            <a:off x="2301141" y="5512313"/>
            <a:ext cx="6677515" cy="52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en-US" dirty="0"/>
              <a:t>Gives a measure of confidence in model.</a:t>
            </a:r>
          </a:p>
        </p:txBody>
      </p:sp>
    </p:spTree>
    <p:extLst>
      <p:ext uri="{BB962C8B-B14F-4D97-AF65-F5344CB8AC3E}">
        <p14:creationId xmlns:p14="http://schemas.microsoft.com/office/powerpoint/2010/main" val="534661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2</a:t>
            </a:r>
            <a:r>
              <a:rPr lang="en-US" altLang="en-US" baseline="30000" dirty="0"/>
              <a:t>nd</a:t>
            </a:r>
            <a:r>
              <a:rPr lang="en-US" altLang="en-US" dirty="0"/>
              <a:t> Flavor: Model selection</a:t>
            </a:r>
          </a:p>
        </p:txBody>
      </p:sp>
      <p:pic>
        <p:nvPicPr>
          <p:cNvPr id="6" name="Graphic 5">
            <a:extLst>
              <a:ext uri="{FF2B5EF4-FFF2-40B4-BE49-F238E27FC236}">
                <a16:creationId xmlns:a16="http://schemas.microsoft.com/office/drawing/2014/main" id="{12F4D8AB-62C4-F354-E970-FC58ADC398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25275" y="2965169"/>
            <a:ext cx="4264577" cy="212822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30E436A-E5EB-DA25-6F77-3C9DE95B035E}"/>
                  </a:ext>
                </a:extLst>
              </p:cNvPr>
              <p:cNvSpPr txBox="1"/>
              <p:nvPr/>
            </p:nvSpPr>
            <p:spPr>
              <a:xfrm>
                <a:off x="2096707" y="1513037"/>
                <a:ext cx="53585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e>
                          <m:r>
                            <a:rPr lang="en-US" i="1" smtClean="0">
                              <a:latin typeface="Cambria Math" panose="02040503050406030204" pitchFamily="18" charset="0"/>
                              <a:ea typeface="Cambria Math" panose="02040503050406030204" pitchFamily="18" charset="0"/>
                            </a:rPr>
                            <m:t>𝒟</m:t>
                          </m:r>
                        </m:e>
                      </m:d>
                      <m:r>
                        <a:rPr lang="en-US" b="0" i="1" smtClean="0">
                          <a:latin typeface="Cambria Math" panose="02040503050406030204" pitchFamily="18" charset="0"/>
                        </a:rPr>
                        <m:t> =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𝒟</m:t>
                          </m:r>
                        </m:e>
                        <m:e>
                          <m:r>
                            <a:rPr lang="en-US" b="0" i="1" smtClean="0">
                              <a:latin typeface="Cambria Math" panose="02040503050406030204" pitchFamily="18" charset="0"/>
                            </a:rPr>
                            <m:t>𝑤</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𝒟</m:t>
                                  </m:r>
                                </m:e>
                              </m:d>
                            </m:e>
                          </m:d>
                        </m:e>
                        <m:sup>
                          <m:r>
                            <a:rPr lang="en-US" b="0" i="1" smtClean="0">
                              <a:latin typeface="Cambria Math" panose="02040503050406030204" pitchFamily="18" charset="0"/>
                            </a:rPr>
                            <m:t>−1</m:t>
                          </m:r>
                        </m:sup>
                      </m:sSup>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F30E436A-E5EB-DA25-6F77-3C9DE95B035E}"/>
                  </a:ext>
                </a:extLst>
              </p:cNvPr>
              <p:cNvSpPr txBox="1">
                <a:spLocks noRot="1" noChangeAspect="1" noMove="1" noResize="1" noEditPoints="1" noAdjustHandles="1" noChangeArrowheads="1" noChangeShapeType="1" noTextEdit="1"/>
              </p:cNvSpPr>
              <p:nvPr/>
            </p:nvSpPr>
            <p:spPr>
              <a:xfrm>
                <a:off x="2096707" y="1513037"/>
                <a:ext cx="5358583" cy="369332"/>
              </a:xfrm>
              <a:prstGeom prst="rect">
                <a:avLst/>
              </a:prstGeom>
              <a:blipFill>
                <a:blip r:embed="rId5"/>
                <a:stretch>
                  <a:fillRect l="-473" t="-10000" r="-946" b="-33333"/>
                </a:stretch>
              </a:blipFill>
            </p:spPr>
            <p:txBody>
              <a:bodyPr/>
              <a:lstStyle/>
              <a:p>
                <a:r>
                  <a:rPr lang="en-US">
                    <a:noFill/>
                  </a:rPr>
                  <a:t> </a:t>
                </a:r>
              </a:p>
            </p:txBody>
          </p:sp>
        </mc:Fallback>
      </mc:AlternateContent>
      <p:pic>
        <p:nvPicPr>
          <p:cNvPr id="10" name="Picture 9" descr="A picture containing line, diagram, plot, design&#10;&#10;Description automatically generated">
            <a:extLst>
              <a:ext uri="{FF2B5EF4-FFF2-40B4-BE49-F238E27FC236}">
                <a16:creationId xmlns:a16="http://schemas.microsoft.com/office/drawing/2014/main" id="{BF61530F-9EAB-5FF1-E8C7-7960A5B4AA0C}"/>
              </a:ext>
            </a:extLst>
          </p:cNvPr>
          <p:cNvPicPr>
            <a:picLocks noChangeAspect="1"/>
          </p:cNvPicPr>
          <p:nvPr/>
        </p:nvPicPr>
        <p:blipFill rotWithShape="1">
          <a:blip r:embed="rId6"/>
          <a:srcRect l="14655"/>
          <a:stretch/>
        </p:blipFill>
        <p:spPr>
          <a:xfrm>
            <a:off x="2717311" y="3012830"/>
            <a:ext cx="987181" cy="617867"/>
          </a:xfrm>
          <a:prstGeom prst="rect">
            <a:avLst/>
          </a:prstGeom>
          <a:ln>
            <a:solidFill>
              <a:schemeClr val="tx1"/>
            </a:solidFill>
          </a:ln>
        </p:spPr>
      </p:pic>
      <p:pic>
        <p:nvPicPr>
          <p:cNvPr id="11" name="Picture 10" descr="A picture containing line, diagram, plot, design&#10;&#10;Description automatically generated">
            <a:extLst>
              <a:ext uri="{FF2B5EF4-FFF2-40B4-BE49-F238E27FC236}">
                <a16:creationId xmlns:a16="http://schemas.microsoft.com/office/drawing/2014/main" id="{3EB8CC9F-B2FC-32B5-B0B3-B719225C528B}"/>
              </a:ext>
            </a:extLst>
          </p:cNvPr>
          <p:cNvPicPr>
            <a:picLocks noChangeAspect="1"/>
          </p:cNvPicPr>
          <p:nvPr/>
        </p:nvPicPr>
        <p:blipFill rotWithShape="1">
          <a:blip r:embed="rId6"/>
          <a:srcRect l="14655"/>
          <a:stretch/>
        </p:blipFill>
        <p:spPr>
          <a:xfrm>
            <a:off x="2717310" y="4281445"/>
            <a:ext cx="987181" cy="617867"/>
          </a:xfrm>
          <a:prstGeom prst="rect">
            <a:avLst/>
          </a:prstGeom>
          <a:ln>
            <a:solidFill>
              <a:schemeClr val="tx1"/>
            </a:solidFill>
          </a:ln>
        </p:spPr>
      </p:pic>
      <p:cxnSp>
        <p:nvCxnSpPr>
          <p:cNvPr id="13" name="Curved Connector 12">
            <a:extLst>
              <a:ext uri="{FF2B5EF4-FFF2-40B4-BE49-F238E27FC236}">
                <a16:creationId xmlns:a16="http://schemas.microsoft.com/office/drawing/2014/main" id="{710215D7-0A88-E15A-E956-B0D45FD4D15F}"/>
              </a:ext>
            </a:extLst>
          </p:cNvPr>
          <p:cNvCxnSpPr/>
          <p:nvPr/>
        </p:nvCxnSpPr>
        <p:spPr bwMode="auto">
          <a:xfrm rot="10800000" flipV="1">
            <a:off x="2301142" y="3020300"/>
            <a:ext cx="439617" cy="361807"/>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Curved Connector 14">
            <a:extLst>
              <a:ext uri="{FF2B5EF4-FFF2-40B4-BE49-F238E27FC236}">
                <a16:creationId xmlns:a16="http://schemas.microsoft.com/office/drawing/2014/main" id="{60BA4AF1-71A5-F26D-9FBB-9150DF9805E4}"/>
              </a:ext>
            </a:extLst>
          </p:cNvPr>
          <p:cNvCxnSpPr/>
          <p:nvPr/>
        </p:nvCxnSpPr>
        <p:spPr bwMode="auto">
          <a:xfrm rot="10800000" flipV="1">
            <a:off x="2301142" y="4281445"/>
            <a:ext cx="439617" cy="361807"/>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3">
            <a:extLst>
              <a:ext uri="{FF2B5EF4-FFF2-40B4-BE49-F238E27FC236}">
                <a16:creationId xmlns:a16="http://schemas.microsoft.com/office/drawing/2014/main" id="{66733164-10B6-A964-9C14-9B431869E9BA}"/>
              </a:ext>
            </a:extLst>
          </p:cNvPr>
          <p:cNvSpPr txBox="1">
            <a:spLocks noChangeArrowheads="1"/>
          </p:cNvSpPr>
          <p:nvPr/>
        </p:nvSpPr>
        <p:spPr bwMode="auto">
          <a:xfrm>
            <a:off x="4103076" y="3637146"/>
            <a:ext cx="4818185" cy="164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dirty="0"/>
              <a:t>Weight space   -  easy</a:t>
            </a:r>
          </a:p>
          <a:p>
            <a:pPr marL="0" indent="0" algn="ctr" eaLnBrk="1" hangingPunct="1">
              <a:buNone/>
            </a:pPr>
            <a:r>
              <a:rPr lang="en-US" altLang="en-US" i="1" dirty="0"/>
              <a:t>or</a:t>
            </a:r>
          </a:p>
          <a:p>
            <a:pPr eaLnBrk="1" hangingPunct="1"/>
            <a:r>
              <a:rPr lang="en-US" altLang="en-US" dirty="0"/>
              <a:t>Function space -  interpretable</a:t>
            </a:r>
          </a:p>
        </p:txBody>
      </p:sp>
      <p:sp>
        <p:nvSpPr>
          <p:cNvPr id="17" name="Rectangle 3">
            <a:extLst>
              <a:ext uri="{FF2B5EF4-FFF2-40B4-BE49-F238E27FC236}">
                <a16:creationId xmlns:a16="http://schemas.microsoft.com/office/drawing/2014/main" id="{F7EE4343-6B83-75AB-D5F4-9ED7147C5C62}"/>
              </a:ext>
            </a:extLst>
          </p:cNvPr>
          <p:cNvSpPr txBox="1">
            <a:spLocks noChangeArrowheads="1"/>
          </p:cNvSpPr>
          <p:nvPr/>
        </p:nvSpPr>
        <p:spPr bwMode="auto">
          <a:xfrm>
            <a:off x="4103076" y="2821778"/>
            <a:ext cx="1934308" cy="52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en-US" dirty="0"/>
              <a:t>Priors over:</a:t>
            </a:r>
          </a:p>
        </p:txBody>
      </p:sp>
      <p:sp>
        <p:nvSpPr>
          <p:cNvPr id="18" name="Rectangle 3">
            <a:extLst>
              <a:ext uri="{FF2B5EF4-FFF2-40B4-BE49-F238E27FC236}">
                <a16:creationId xmlns:a16="http://schemas.microsoft.com/office/drawing/2014/main" id="{139B0E65-762E-3042-5722-7369C743E8FF}"/>
              </a:ext>
            </a:extLst>
          </p:cNvPr>
          <p:cNvSpPr txBox="1">
            <a:spLocks noChangeArrowheads="1"/>
          </p:cNvSpPr>
          <p:nvPr/>
        </p:nvSpPr>
        <p:spPr bwMode="auto">
          <a:xfrm>
            <a:off x="2243746" y="2038000"/>
            <a:ext cx="6677515" cy="52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en-US" dirty="0"/>
              <a:t>Train by inference rather than minimizing loss.</a:t>
            </a:r>
          </a:p>
        </p:txBody>
      </p:sp>
      <p:sp>
        <p:nvSpPr>
          <p:cNvPr id="2" name="Rectangle 3">
            <a:extLst>
              <a:ext uri="{FF2B5EF4-FFF2-40B4-BE49-F238E27FC236}">
                <a16:creationId xmlns:a16="http://schemas.microsoft.com/office/drawing/2014/main" id="{DBBA5F84-D822-0FFF-0D54-5C8FF45D3C9B}"/>
              </a:ext>
            </a:extLst>
          </p:cNvPr>
          <p:cNvSpPr txBox="1">
            <a:spLocks noChangeArrowheads="1"/>
          </p:cNvSpPr>
          <p:nvPr/>
        </p:nvSpPr>
        <p:spPr bwMode="auto">
          <a:xfrm>
            <a:off x="2301141" y="5512313"/>
            <a:ext cx="6677515" cy="525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50000"/>
              </a:spcBef>
              <a:spcAft>
                <a:spcPct val="0"/>
              </a:spcAft>
              <a:buClr>
                <a:srgbClr val="24459C"/>
              </a:buClr>
              <a:buSzPct val="110000"/>
              <a:buFont typeface="Times" pitchFamily="2" charset="0"/>
              <a:buChar char="•"/>
              <a:defRPr sz="2400" kern="1200">
                <a:solidFill>
                  <a:schemeClr val="tx1"/>
                </a:solidFill>
                <a:latin typeface="+mn-lt"/>
                <a:ea typeface="+mn-ea"/>
                <a:cs typeface="+mn-cs"/>
              </a:defRPr>
            </a:lvl1pPr>
            <a:lvl2pPr marL="742950" indent="-285750" algn="l" rtl="0" fontAlgn="base">
              <a:spcBef>
                <a:spcPct val="10000"/>
              </a:spcBef>
              <a:spcAft>
                <a:spcPct val="0"/>
              </a:spcAft>
              <a:buFont typeface="Times" pitchFamily="2" charset="0"/>
              <a:buChar char="–"/>
              <a:defRPr sz="2000" kern="1200">
                <a:solidFill>
                  <a:schemeClr val="tx1"/>
                </a:solidFill>
                <a:latin typeface="+mn-lt"/>
                <a:ea typeface="+mn-ea"/>
                <a:cs typeface="+mn-cs"/>
              </a:defRPr>
            </a:lvl2pPr>
            <a:lvl3pPr marL="1143000" indent="-228600" algn="l" rtl="0" fontAlgn="base">
              <a:spcBef>
                <a:spcPct val="10000"/>
              </a:spcBef>
              <a:spcAft>
                <a:spcPct val="0"/>
              </a:spcAft>
              <a:buFont typeface="Times" pitchFamily="2" charset="0"/>
              <a:buChar char="–"/>
              <a:defRPr kern="1200">
                <a:solidFill>
                  <a:schemeClr val="tx1"/>
                </a:solidFill>
                <a:latin typeface="+mn-lt"/>
                <a:ea typeface="+mn-ea"/>
                <a:cs typeface="+mn-cs"/>
              </a:defRPr>
            </a:lvl3pPr>
            <a:lvl4pPr marL="1600200" indent="-228600" algn="l" rtl="0" fontAlgn="base">
              <a:spcBef>
                <a:spcPct val="10000"/>
              </a:spcBef>
              <a:spcAft>
                <a:spcPct val="0"/>
              </a:spcAft>
              <a:buFont typeface="Times" pitchFamily="2" charset="0"/>
              <a:buChar char="–"/>
              <a:defRPr sz="1600" kern="1200">
                <a:solidFill>
                  <a:schemeClr val="tx1"/>
                </a:solidFill>
                <a:latin typeface="+mn-lt"/>
                <a:ea typeface="+mn-ea"/>
                <a:cs typeface="+mn-cs"/>
              </a:defRPr>
            </a:lvl4pPr>
            <a:lvl5pPr marL="2057400" indent="-228600" algn="l" rtl="0" fontAlgn="base">
              <a:spcBef>
                <a:spcPct val="10000"/>
              </a:spcBef>
              <a:spcAft>
                <a:spcPct val="0"/>
              </a:spcAft>
              <a:buFont typeface="Times" pitchFamily="2" charset="0"/>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altLang="en-US" dirty="0"/>
              <a:t>Gives a measure of confidence in model.</a:t>
            </a:r>
          </a:p>
        </p:txBody>
      </p:sp>
    </p:spTree>
    <p:extLst>
      <p:ext uri="{BB962C8B-B14F-4D97-AF65-F5344CB8AC3E}">
        <p14:creationId xmlns:p14="http://schemas.microsoft.com/office/powerpoint/2010/main" val="578744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t>Project proposal</a:t>
            </a:r>
          </a:p>
        </p:txBody>
      </p:sp>
      <p:sp>
        <p:nvSpPr>
          <p:cNvPr id="10243" name="Rectangle 3">
            <a:extLst>
              <a:ext uri="{FF2B5EF4-FFF2-40B4-BE49-F238E27FC236}">
                <a16:creationId xmlns:a16="http://schemas.microsoft.com/office/drawing/2014/main" id="{F6D85A80-288D-7D02-D528-8B26FA1C98C6}"/>
              </a:ext>
            </a:extLst>
          </p:cNvPr>
          <p:cNvSpPr>
            <a:spLocks noGrp="1" noChangeArrowheads="1"/>
          </p:cNvSpPr>
          <p:nvPr>
            <p:ph type="body" idx="1"/>
          </p:nvPr>
        </p:nvSpPr>
        <p:spPr/>
        <p:txBody>
          <a:bodyPr/>
          <a:lstStyle/>
          <a:p>
            <a:pPr>
              <a:buFont typeface="Wingdings" pitchFamily="2" charset="2"/>
              <a:buChar char="q"/>
            </a:pPr>
            <a:r>
              <a:rPr lang="en-US" altLang="en-US" dirty="0"/>
              <a:t>Modify </a:t>
            </a:r>
            <a:r>
              <a:rPr lang="en-US" altLang="en-US" dirty="0" err="1"/>
              <a:t>Senseiver</a:t>
            </a:r>
            <a:r>
              <a:rPr lang="en-US" altLang="en-US" dirty="0"/>
              <a:t> as Bayesian network</a:t>
            </a:r>
          </a:p>
          <a:p>
            <a:pPr lvl="1">
              <a:buFont typeface="Wingdings" pitchFamily="2" charset="2"/>
              <a:buChar char="q"/>
            </a:pPr>
            <a:r>
              <a:rPr lang="en-US" altLang="en-US" dirty="0"/>
              <a:t>Test training by various inference techniques (MCMC, variational)</a:t>
            </a:r>
          </a:p>
          <a:p>
            <a:pPr>
              <a:buFont typeface="Wingdings" pitchFamily="2" charset="2"/>
              <a:buChar char="q"/>
            </a:pPr>
            <a:r>
              <a:rPr lang="en-US" altLang="en-US" dirty="0"/>
              <a:t>Impose dynamics-ignorant function-space prior</a:t>
            </a:r>
          </a:p>
          <a:p>
            <a:pPr>
              <a:buFont typeface="Wingdings" pitchFamily="2" charset="2"/>
              <a:buChar char="q"/>
            </a:pPr>
            <a:r>
              <a:rPr lang="en-US" altLang="en-US" dirty="0"/>
              <a:t>Learn invariant measure</a:t>
            </a:r>
          </a:p>
          <a:p>
            <a:pPr lvl="1">
              <a:buFont typeface="Wingdings" pitchFamily="2" charset="2"/>
              <a:buChar char="q"/>
            </a:pPr>
            <a:r>
              <a:rPr lang="en-US" altLang="en-US" dirty="0" err="1"/>
              <a:t>DeepKoopman</a:t>
            </a:r>
            <a:endParaRPr lang="en-US" altLang="en-US" dirty="0"/>
          </a:p>
          <a:p>
            <a:pPr lvl="1">
              <a:buFont typeface="Wingdings" pitchFamily="2" charset="2"/>
              <a:buChar char="q"/>
            </a:pPr>
            <a:r>
              <a:rPr lang="en-US" altLang="en-US" dirty="0"/>
              <a:t>Wasserstein loss</a:t>
            </a:r>
          </a:p>
          <a:p>
            <a:pPr>
              <a:buFont typeface="Wingdings" pitchFamily="2" charset="2"/>
              <a:buChar char="q"/>
            </a:pPr>
            <a:r>
              <a:rPr lang="en-US" altLang="en-US" dirty="0"/>
              <a:t>Optional: Modify the above to be Bayesian networks</a:t>
            </a:r>
          </a:p>
          <a:p>
            <a:pPr>
              <a:buFont typeface="Wingdings" pitchFamily="2" charset="2"/>
              <a:buChar char="q"/>
            </a:pPr>
            <a:r>
              <a:rPr lang="en-US" altLang="en-US" dirty="0"/>
              <a:t>Use invariant measure as prior to learn conditioning on observations (</a:t>
            </a:r>
            <a:r>
              <a:rPr lang="en-US" altLang="en-US" dirty="0" err="1"/>
              <a:t>Senseiver</a:t>
            </a:r>
            <a:r>
              <a:rPr lang="en-US" altLang="en-US" dirty="0"/>
              <a:t>)</a:t>
            </a:r>
          </a:p>
          <a:p>
            <a:pPr lvl="1">
              <a:buFont typeface="Wingdings" pitchFamily="2" charset="2"/>
              <a:buChar char="q"/>
            </a:pPr>
            <a:r>
              <a:rPr lang="en-US" altLang="en-US" dirty="0"/>
              <a:t>Compare against dynamics-ignorant prior</a:t>
            </a:r>
          </a:p>
        </p:txBody>
      </p:sp>
    </p:spTree>
    <p:extLst>
      <p:ext uri="{BB962C8B-B14F-4D97-AF65-F5344CB8AC3E}">
        <p14:creationId xmlns:p14="http://schemas.microsoft.com/office/powerpoint/2010/main" val="26763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5260112-EA33-EB0B-0667-26E3955D262D}"/>
                  </a:ext>
                </a:extLst>
              </p:cNvPr>
              <p:cNvSpPr txBox="1"/>
              <p:nvPr/>
            </p:nvSpPr>
            <p:spPr>
              <a:xfrm>
                <a:off x="2094690" y="2292835"/>
                <a:ext cx="5818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oMath>
                  </m:oMathPara>
                </a14:m>
                <a:endParaRPr lang="en-US" dirty="0"/>
              </a:p>
            </p:txBody>
          </p:sp>
        </mc:Choice>
        <mc:Fallback>
          <p:sp>
            <p:nvSpPr>
              <p:cNvPr id="6" name="TextBox 5">
                <a:extLst>
                  <a:ext uri="{FF2B5EF4-FFF2-40B4-BE49-F238E27FC236}">
                    <a16:creationId xmlns:a16="http://schemas.microsoft.com/office/drawing/2014/main" id="{55260112-EA33-EB0B-0667-26E3955D262D}"/>
                  </a:ext>
                </a:extLst>
              </p:cNvPr>
              <p:cNvSpPr txBox="1">
                <a:spLocks noRot="1" noChangeAspect="1" noMove="1" noResize="1" noEditPoints="1" noAdjustHandles="1" noChangeArrowheads="1" noChangeShapeType="1" noTextEdit="1"/>
              </p:cNvSpPr>
              <p:nvPr/>
            </p:nvSpPr>
            <p:spPr>
              <a:xfrm>
                <a:off x="2094690" y="2292835"/>
                <a:ext cx="5818196" cy="369332"/>
              </a:xfrm>
              <a:prstGeom prst="rect">
                <a:avLst/>
              </a:prstGeom>
              <a:blipFill>
                <a:blip r:embed="rId3"/>
                <a:stretch>
                  <a:fillRect t="-10000" b="-3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4"/>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5"/>
                <a:stretch>
                  <a:fillRect b="-2632"/>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p:sp>
        <p:nvSpPr>
          <p:cNvPr id="4" name="TextBox 3">
            <a:extLst>
              <a:ext uri="{FF2B5EF4-FFF2-40B4-BE49-F238E27FC236}">
                <a16:creationId xmlns:a16="http://schemas.microsoft.com/office/drawing/2014/main" id="{A2AB7A2C-019D-1027-F3AC-7B84091A0813}"/>
              </a:ext>
            </a:extLst>
          </p:cNvPr>
          <p:cNvSpPr txBox="1"/>
          <p:nvPr/>
        </p:nvSpPr>
        <p:spPr>
          <a:xfrm>
            <a:off x="588354" y="2246668"/>
            <a:ext cx="1093569" cy="461665"/>
          </a:xfrm>
          <a:prstGeom prst="rect">
            <a:avLst/>
          </a:prstGeom>
          <a:noFill/>
        </p:spPr>
        <p:txBody>
          <a:bodyPr wrap="none" rtlCol="0">
            <a:spAutoFit/>
          </a:bodyPr>
          <a:lstStyle/>
          <a:p>
            <a:r>
              <a:rPr lang="en-US" b="1" dirty="0">
                <a:solidFill>
                  <a:srgbClr val="24459D"/>
                </a:solidFill>
                <a:latin typeface="+mn-lt"/>
              </a:rPr>
              <a:t>Bayes</a:t>
            </a:r>
          </a:p>
        </p:txBody>
      </p:sp>
    </p:spTree>
    <p:extLst>
      <p:ext uri="{BB962C8B-B14F-4D97-AF65-F5344CB8AC3E}">
        <p14:creationId xmlns:p14="http://schemas.microsoft.com/office/powerpoint/2010/main" val="1515485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71C9AB1-34F6-E498-B798-F4DB139E86FC}"/>
                  </a:ext>
                </a:extLst>
              </p:cNvPr>
              <p:cNvSpPr txBox="1"/>
              <p:nvPr/>
            </p:nvSpPr>
            <p:spPr>
              <a:xfrm>
                <a:off x="225729" y="3531028"/>
                <a:ext cx="4828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𝑥</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0" smtClean="0">
                          <a:latin typeface="Cambria Math" panose="02040503050406030204" pitchFamily="18" charset="0"/>
                        </a:rPr>
                        <m:t>,</m:t>
                      </m:r>
                      <m:sSup>
                        <m:sSupPr>
                          <m:ctrlPr>
                            <a:rPr lang="en-US" b="0" i="1" smtClean="0">
                              <a:solidFill>
                                <a:srgbClr val="92D050"/>
                              </a:solidFill>
                              <a:latin typeface="Cambria Math" panose="02040503050406030204" pitchFamily="18" charset="0"/>
                            </a:rPr>
                          </m:ctrlPr>
                        </m:sSupPr>
                        <m:e>
                          <m:r>
                            <a:rPr lang="en-US" b="0" i="1" smtClean="0">
                              <a:solidFill>
                                <a:srgbClr val="92D050"/>
                              </a:solidFill>
                              <a:latin typeface="Cambria Math" panose="02040503050406030204" pitchFamily="18" charset="0"/>
                            </a:rPr>
                            <m:t>𝜎</m:t>
                          </m:r>
                        </m:e>
                        <m:sup>
                          <m:r>
                            <a:rPr lang="en-US" b="0" i="1" smtClean="0">
                              <a:solidFill>
                                <a:srgbClr val="92D050"/>
                              </a:solidFill>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p:sp>
            <p:nvSpPr>
              <p:cNvPr id="15" name="TextBox 14">
                <a:extLst>
                  <a:ext uri="{FF2B5EF4-FFF2-40B4-BE49-F238E27FC236}">
                    <a16:creationId xmlns:a16="http://schemas.microsoft.com/office/drawing/2014/main" id="{E71C9AB1-34F6-E498-B798-F4DB139E86FC}"/>
                  </a:ext>
                </a:extLst>
              </p:cNvPr>
              <p:cNvSpPr txBox="1">
                <a:spLocks noRot="1" noChangeAspect="1" noMove="1" noResize="1" noEditPoints="1" noAdjustHandles="1" noChangeArrowheads="1" noChangeShapeType="1" noTextEdit="1"/>
              </p:cNvSpPr>
              <p:nvPr/>
            </p:nvSpPr>
            <p:spPr>
              <a:xfrm>
                <a:off x="225729" y="3531028"/>
                <a:ext cx="4828190" cy="461665"/>
              </a:xfrm>
              <a:prstGeom prst="rect">
                <a:avLst/>
              </a:prstGeom>
              <a:blipFill>
                <a:blip r:embed="rId5"/>
                <a:stretch>
                  <a:fillRect b="-1315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F0A65C2-1AE9-252D-D27E-18A9DE1605DC}"/>
              </a:ext>
            </a:extLst>
          </p:cNvPr>
          <p:cNvSpPr txBox="1"/>
          <p:nvPr/>
        </p:nvSpPr>
        <p:spPr>
          <a:xfrm>
            <a:off x="421295" y="3093866"/>
            <a:ext cx="1720343" cy="461665"/>
          </a:xfrm>
          <a:prstGeom prst="rect">
            <a:avLst/>
          </a:prstGeom>
          <a:noFill/>
        </p:spPr>
        <p:txBody>
          <a:bodyPr wrap="none" rtlCol="0">
            <a:spAutoFit/>
          </a:bodyPr>
          <a:lstStyle/>
          <a:p>
            <a:r>
              <a:rPr lang="en-US" b="1" dirty="0">
                <a:solidFill>
                  <a:srgbClr val="24459D"/>
                </a:solidFill>
                <a:latin typeface="+mn-lt"/>
              </a:rPr>
              <a:t>Likelihood</a:t>
            </a:r>
          </a:p>
        </p:txBody>
      </p:sp>
      <p:cxnSp>
        <p:nvCxnSpPr>
          <p:cNvPr id="28" name="Straight Connector 27">
            <a:extLst>
              <a:ext uri="{FF2B5EF4-FFF2-40B4-BE49-F238E27FC236}">
                <a16:creationId xmlns:a16="http://schemas.microsoft.com/office/drawing/2014/main" id="{DC340A3E-7A98-19F7-0C4F-95F3C4478290}"/>
              </a:ext>
            </a:extLst>
          </p:cNvPr>
          <p:cNvCxnSpPr/>
          <p:nvPr/>
        </p:nvCxnSpPr>
        <p:spPr bwMode="auto">
          <a:xfrm>
            <a:off x="439247" y="2953411"/>
            <a:ext cx="8265505" cy="0"/>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3E6C8DA-33EA-BF13-953D-02A2A7116B09}"/>
                  </a:ext>
                </a:extLst>
              </p:cNvPr>
              <p:cNvSpPr txBox="1"/>
              <p:nvPr/>
            </p:nvSpPr>
            <p:spPr>
              <a:xfrm>
                <a:off x="2094690" y="2292835"/>
                <a:ext cx="5818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oMath>
                  </m:oMathPara>
                </a14:m>
                <a:endParaRPr lang="en-US" dirty="0"/>
              </a:p>
            </p:txBody>
          </p:sp>
        </mc:Choice>
        <mc:Fallback>
          <p:sp>
            <p:nvSpPr>
              <p:cNvPr id="2" name="TextBox 1">
                <a:extLst>
                  <a:ext uri="{FF2B5EF4-FFF2-40B4-BE49-F238E27FC236}">
                    <a16:creationId xmlns:a16="http://schemas.microsoft.com/office/drawing/2014/main" id="{23E6C8DA-33EA-BF13-953D-02A2A7116B09}"/>
                  </a:ext>
                </a:extLst>
              </p:cNvPr>
              <p:cNvSpPr txBox="1">
                <a:spLocks noRot="1" noChangeAspect="1" noMove="1" noResize="1" noEditPoints="1" noAdjustHandles="1" noChangeArrowheads="1" noChangeShapeType="1" noTextEdit="1"/>
              </p:cNvSpPr>
              <p:nvPr/>
            </p:nvSpPr>
            <p:spPr>
              <a:xfrm>
                <a:off x="2094690" y="2292835"/>
                <a:ext cx="5818196" cy="369332"/>
              </a:xfrm>
              <a:prstGeom prst="rect">
                <a:avLst/>
              </a:prstGeom>
              <a:blipFill>
                <a:blip r:embed="rId6"/>
                <a:stretch>
                  <a:fillRect t="-10000" b="-3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E63F979-5A3A-9E54-85A9-CF752D588FE1}"/>
              </a:ext>
            </a:extLst>
          </p:cNvPr>
          <p:cNvSpPr txBox="1"/>
          <p:nvPr/>
        </p:nvSpPr>
        <p:spPr>
          <a:xfrm>
            <a:off x="588354" y="2246668"/>
            <a:ext cx="1093569" cy="461665"/>
          </a:xfrm>
          <a:prstGeom prst="rect">
            <a:avLst/>
          </a:prstGeom>
          <a:noFill/>
        </p:spPr>
        <p:txBody>
          <a:bodyPr wrap="none" rtlCol="0">
            <a:spAutoFit/>
          </a:bodyPr>
          <a:lstStyle/>
          <a:p>
            <a:r>
              <a:rPr lang="en-US" b="1" dirty="0">
                <a:solidFill>
                  <a:srgbClr val="24459D"/>
                </a:solidFill>
                <a:latin typeface="+mn-lt"/>
              </a:rPr>
              <a:t>Bayes</a:t>
            </a:r>
          </a:p>
        </p:txBody>
      </p:sp>
    </p:spTree>
    <p:extLst>
      <p:ext uri="{BB962C8B-B14F-4D97-AF65-F5344CB8AC3E}">
        <p14:creationId xmlns:p14="http://schemas.microsoft.com/office/powerpoint/2010/main" val="303539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9B2E77E7-2471-539E-F240-C1865B89DC2E}"/>
              </a:ext>
            </a:extLst>
          </p:cNvPr>
          <p:cNvSpPr/>
          <p:nvPr/>
        </p:nvSpPr>
        <p:spPr bwMode="auto">
          <a:xfrm>
            <a:off x="761723" y="4087260"/>
            <a:ext cx="4100622" cy="1703940"/>
          </a:xfrm>
          <a:prstGeom prst="roundRect">
            <a:avLst/>
          </a:prstGeom>
          <a:noFill/>
          <a:ln w="19050" cap="flat" cmpd="sng" algn="ctr">
            <a:solidFill>
              <a:srgbClr val="FFB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71C9AB1-34F6-E498-B798-F4DB139E86FC}"/>
                  </a:ext>
                </a:extLst>
              </p:cNvPr>
              <p:cNvSpPr txBox="1"/>
              <p:nvPr/>
            </p:nvSpPr>
            <p:spPr>
              <a:xfrm>
                <a:off x="225729" y="3531028"/>
                <a:ext cx="4828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𝑥</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0" smtClean="0">
                          <a:latin typeface="Cambria Math" panose="02040503050406030204" pitchFamily="18" charset="0"/>
                        </a:rPr>
                        <m:t>,</m:t>
                      </m:r>
                      <m:sSup>
                        <m:sSupPr>
                          <m:ctrlPr>
                            <a:rPr lang="en-US" b="0" i="1" smtClean="0">
                              <a:solidFill>
                                <a:srgbClr val="92D050"/>
                              </a:solidFill>
                              <a:latin typeface="Cambria Math" panose="02040503050406030204" pitchFamily="18" charset="0"/>
                            </a:rPr>
                          </m:ctrlPr>
                        </m:sSupPr>
                        <m:e>
                          <m:r>
                            <a:rPr lang="en-US" b="0" i="1" smtClean="0">
                              <a:solidFill>
                                <a:srgbClr val="92D050"/>
                              </a:solidFill>
                              <a:latin typeface="Cambria Math" panose="02040503050406030204" pitchFamily="18" charset="0"/>
                            </a:rPr>
                            <m:t>𝜎</m:t>
                          </m:r>
                        </m:e>
                        <m:sup>
                          <m:r>
                            <a:rPr lang="en-US" b="0" i="1" smtClean="0">
                              <a:solidFill>
                                <a:srgbClr val="92D050"/>
                              </a:solidFill>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p:sp>
            <p:nvSpPr>
              <p:cNvPr id="15" name="TextBox 14">
                <a:extLst>
                  <a:ext uri="{FF2B5EF4-FFF2-40B4-BE49-F238E27FC236}">
                    <a16:creationId xmlns:a16="http://schemas.microsoft.com/office/drawing/2014/main" id="{E71C9AB1-34F6-E498-B798-F4DB139E86FC}"/>
                  </a:ext>
                </a:extLst>
              </p:cNvPr>
              <p:cNvSpPr txBox="1">
                <a:spLocks noRot="1" noChangeAspect="1" noMove="1" noResize="1" noEditPoints="1" noAdjustHandles="1" noChangeArrowheads="1" noChangeShapeType="1" noTextEdit="1"/>
              </p:cNvSpPr>
              <p:nvPr/>
            </p:nvSpPr>
            <p:spPr>
              <a:xfrm>
                <a:off x="225729" y="3531028"/>
                <a:ext cx="4828190" cy="461665"/>
              </a:xfrm>
              <a:prstGeom prst="rect">
                <a:avLst/>
              </a:prstGeom>
              <a:blipFill>
                <a:blip r:embed="rId5"/>
                <a:stretch>
                  <a:fillRect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1237E9D-5D91-ABBE-0647-69CA73A98442}"/>
                  </a:ext>
                </a:extLst>
              </p:cNvPr>
              <p:cNvSpPr txBox="1"/>
              <p:nvPr/>
            </p:nvSpPr>
            <p:spPr>
              <a:xfrm>
                <a:off x="860295" y="4206344"/>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i="1">
                          <a:latin typeface="Cambria Math" panose="02040503050406030204" pitchFamily="18" charset="0"/>
                          <a:ea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w</m:t>
                          </m:r>
                        </m:sub>
                      </m:sSub>
                      <m:r>
                        <a:rPr lang="en-US" b="0" i="1" smtClean="0">
                          <a:solidFill>
                            <a:schemeClr val="tx1"/>
                          </a:solidFill>
                          <a:latin typeface="Cambria Math" panose="02040503050406030204" pitchFamily="18" charset="0"/>
                        </a:rPr>
                        <m:t>)</m:t>
                      </m:r>
                    </m:oMath>
                  </m:oMathPara>
                </a14:m>
                <a:endParaRPr lang="en-US" dirty="0"/>
              </a:p>
            </p:txBody>
          </p:sp>
        </mc:Choice>
        <mc:Fallback>
          <p:sp>
            <p:nvSpPr>
              <p:cNvPr id="17" name="TextBox 16">
                <a:extLst>
                  <a:ext uri="{FF2B5EF4-FFF2-40B4-BE49-F238E27FC236}">
                    <a16:creationId xmlns:a16="http://schemas.microsoft.com/office/drawing/2014/main" id="{81237E9D-5D91-ABBE-0647-69CA73A98442}"/>
                  </a:ext>
                </a:extLst>
              </p:cNvPr>
              <p:cNvSpPr txBox="1">
                <a:spLocks noRot="1" noChangeAspect="1" noMove="1" noResize="1" noEditPoints="1" noAdjustHandles="1" noChangeArrowheads="1" noChangeShapeType="1" noTextEdit="1"/>
              </p:cNvSpPr>
              <p:nvPr/>
            </p:nvSpPr>
            <p:spPr>
              <a:xfrm>
                <a:off x="860295" y="4206344"/>
                <a:ext cx="3656044" cy="461665"/>
              </a:xfrm>
              <a:prstGeom prst="rect">
                <a:avLst/>
              </a:prstGeom>
              <a:blipFill>
                <a:blip r:embed="rId6"/>
                <a:stretch>
                  <a:fillRect l="-346"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E89FF0A-1B0F-09A2-4AFC-76D78D68C4E3}"/>
                  </a:ext>
                </a:extLst>
              </p:cNvPr>
              <p:cNvSpPr txBox="1"/>
              <p:nvPr/>
            </p:nvSpPr>
            <p:spPr>
              <a:xfrm>
                <a:off x="860295" y="4678957"/>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b</m:t>
                          </m:r>
                        </m:sub>
                      </m:sSub>
                      <m:r>
                        <a:rPr lang="en-US" b="0" i="1" smtClean="0">
                          <a:solidFill>
                            <a:schemeClr val="tx1"/>
                          </a:solidFill>
                          <a:latin typeface="Cambria Math" panose="02040503050406030204" pitchFamily="18" charset="0"/>
                        </a:rPr>
                        <m:t>)</m:t>
                      </m:r>
                    </m:oMath>
                  </m:oMathPara>
                </a14:m>
                <a:endParaRPr lang="en-US" dirty="0"/>
              </a:p>
            </p:txBody>
          </p:sp>
        </mc:Choice>
        <mc:Fallback>
          <p:sp>
            <p:nvSpPr>
              <p:cNvPr id="18" name="TextBox 17">
                <a:extLst>
                  <a:ext uri="{FF2B5EF4-FFF2-40B4-BE49-F238E27FC236}">
                    <a16:creationId xmlns:a16="http://schemas.microsoft.com/office/drawing/2014/main" id="{8E89FF0A-1B0F-09A2-4AFC-76D78D68C4E3}"/>
                  </a:ext>
                </a:extLst>
              </p:cNvPr>
              <p:cNvSpPr txBox="1">
                <a:spLocks noRot="1" noChangeAspect="1" noMove="1" noResize="1" noEditPoints="1" noAdjustHandles="1" noChangeArrowheads="1" noChangeShapeType="1" noTextEdit="1"/>
              </p:cNvSpPr>
              <p:nvPr/>
            </p:nvSpPr>
            <p:spPr>
              <a:xfrm>
                <a:off x="860295" y="4678957"/>
                <a:ext cx="3656044" cy="461665"/>
              </a:xfrm>
              <a:prstGeom prst="rect">
                <a:avLst/>
              </a:prstGeom>
              <a:blipFill>
                <a:blip r:embed="rId7"/>
                <a:stretch>
                  <a:fillRect l="-346" b="-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361ED42-1432-8847-A20B-40AEC12BF2D3}"/>
                  </a:ext>
                </a:extLst>
              </p:cNvPr>
              <p:cNvSpPr txBox="1"/>
              <p:nvPr/>
            </p:nvSpPr>
            <p:spPr>
              <a:xfrm>
                <a:off x="860295" y="5189203"/>
                <a:ext cx="419362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i="1" smtClean="0">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n-US" b="0" i="0" smtClean="0">
                          <a:latin typeface="Cambria Math" panose="02040503050406030204" pitchFamily="18" charset="0"/>
                        </a:rPr>
                        <m:t>InvGamma</m:t>
                      </m:r>
                      <m:r>
                        <a:rPr lang="en-US" b="0" i="0" smtClean="0">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𝛼</m:t>
                      </m:r>
                      <m:r>
                        <a:rPr lang="en-US" b="0" i="0" smtClean="0">
                          <a:latin typeface="Cambria Math" panose="02040503050406030204" pitchFamily="18" charset="0"/>
                        </a:rPr>
                        <m:t>,</m:t>
                      </m:r>
                      <m:r>
                        <a:rPr lang="en-US" b="0" i="1" smtClean="0">
                          <a:latin typeface="Cambria Math" panose="02040503050406030204" pitchFamily="18" charset="0"/>
                        </a:rPr>
                        <m:t>𝛽</m:t>
                      </m:r>
                      <m:r>
                        <a:rPr lang="en-US" b="0" i="0" smtClean="0">
                          <a:latin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9361ED42-1432-8847-A20B-40AEC12BF2D3}"/>
                  </a:ext>
                </a:extLst>
              </p:cNvPr>
              <p:cNvSpPr txBox="1">
                <a:spLocks noRot="1" noChangeAspect="1" noMove="1" noResize="1" noEditPoints="1" noAdjustHandles="1" noChangeArrowheads="1" noChangeShapeType="1" noTextEdit="1"/>
              </p:cNvSpPr>
              <p:nvPr/>
            </p:nvSpPr>
            <p:spPr>
              <a:xfrm>
                <a:off x="860295" y="5189203"/>
                <a:ext cx="4193624" cy="461665"/>
              </a:xfrm>
              <a:prstGeom prst="rect">
                <a:avLst/>
              </a:prstGeom>
              <a:blipFill>
                <a:blip r:embed="rId8"/>
                <a:stretch>
                  <a:fillRect l="-302" b="-1621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0190862-0A68-0F83-1D38-B8DE7F6FFB45}"/>
              </a:ext>
            </a:extLst>
          </p:cNvPr>
          <p:cNvSpPr txBox="1"/>
          <p:nvPr/>
        </p:nvSpPr>
        <p:spPr>
          <a:xfrm rot="16200000">
            <a:off x="-22392" y="4706096"/>
            <a:ext cx="1074333" cy="461665"/>
          </a:xfrm>
          <a:prstGeom prst="rect">
            <a:avLst/>
          </a:prstGeom>
          <a:noFill/>
        </p:spPr>
        <p:txBody>
          <a:bodyPr wrap="none" rtlCol="0">
            <a:spAutoFit/>
          </a:bodyPr>
          <a:lstStyle/>
          <a:p>
            <a:r>
              <a:rPr lang="en-US" b="1" dirty="0">
                <a:solidFill>
                  <a:srgbClr val="24459D"/>
                </a:solidFill>
                <a:latin typeface="+mn-lt"/>
              </a:rPr>
              <a:t>Priors</a:t>
            </a:r>
          </a:p>
        </p:txBody>
      </p:sp>
      <p:sp>
        <p:nvSpPr>
          <p:cNvPr id="21" name="TextBox 20">
            <a:extLst>
              <a:ext uri="{FF2B5EF4-FFF2-40B4-BE49-F238E27FC236}">
                <a16:creationId xmlns:a16="http://schemas.microsoft.com/office/drawing/2014/main" id="{5F0A65C2-1AE9-252D-D27E-18A9DE1605DC}"/>
              </a:ext>
            </a:extLst>
          </p:cNvPr>
          <p:cNvSpPr txBox="1"/>
          <p:nvPr/>
        </p:nvSpPr>
        <p:spPr>
          <a:xfrm>
            <a:off x="421295" y="3093866"/>
            <a:ext cx="1720343" cy="461665"/>
          </a:xfrm>
          <a:prstGeom prst="rect">
            <a:avLst/>
          </a:prstGeom>
          <a:noFill/>
        </p:spPr>
        <p:txBody>
          <a:bodyPr wrap="none" rtlCol="0">
            <a:spAutoFit/>
          </a:bodyPr>
          <a:lstStyle/>
          <a:p>
            <a:r>
              <a:rPr lang="en-US" b="1" dirty="0">
                <a:solidFill>
                  <a:srgbClr val="24459D"/>
                </a:solidFill>
                <a:latin typeface="+mn-lt"/>
              </a:rPr>
              <a:t>Likelihood</a:t>
            </a:r>
          </a:p>
        </p:txBody>
      </p:sp>
      <p:cxnSp>
        <p:nvCxnSpPr>
          <p:cNvPr id="28" name="Straight Connector 27">
            <a:extLst>
              <a:ext uri="{FF2B5EF4-FFF2-40B4-BE49-F238E27FC236}">
                <a16:creationId xmlns:a16="http://schemas.microsoft.com/office/drawing/2014/main" id="{DC340A3E-7A98-19F7-0C4F-95F3C4478290}"/>
              </a:ext>
            </a:extLst>
          </p:cNvPr>
          <p:cNvCxnSpPr/>
          <p:nvPr/>
        </p:nvCxnSpPr>
        <p:spPr bwMode="auto">
          <a:xfrm>
            <a:off x="439247" y="2953411"/>
            <a:ext cx="8265505" cy="0"/>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157E7BE-D197-4F3C-C960-16D91EBBF4C3}"/>
                  </a:ext>
                </a:extLst>
              </p:cNvPr>
              <p:cNvSpPr txBox="1"/>
              <p:nvPr/>
            </p:nvSpPr>
            <p:spPr>
              <a:xfrm>
                <a:off x="2094690" y="2292835"/>
                <a:ext cx="5818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oMath>
                  </m:oMathPara>
                </a14:m>
                <a:endParaRPr lang="en-US" dirty="0"/>
              </a:p>
            </p:txBody>
          </p:sp>
        </mc:Choice>
        <mc:Fallback>
          <p:sp>
            <p:nvSpPr>
              <p:cNvPr id="2" name="TextBox 1">
                <a:extLst>
                  <a:ext uri="{FF2B5EF4-FFF2-40B4-BE49-F238E27FC236}">
                    <a16:creationId xmlns:a16="http://schemas.microsoft.com/office/drawing/2014/main" id="{3157E7BE-D197-4F3C-C960-16D91EBBF4C3}"/>
                  </a:ext>
                </a:extLst>
              </p:cNvPr>
              <p:cNvSpPr txBox="1">
                <a:spLocks noRot="1" noChangeAspect="1" noMove="1" noResize="1" noEditPoints="1" noAdjustHandles="1" noChangeArrowheads="1" noChangeShapeType="1" noTextEdit="1"/>
              </p:cNvSpPr>
              <p:nvPr/>
            </p:nvSpPr>
            <p:spPr>
              <a:xfrm>
                <a:off x="2094690" y="2292835"/>
                <a:ext cx="5818196" cy="369332"/>
              </a:xfrm>
              <a:prstGeom prst="rect">
                <a:avLst/>
              </a:prstGeom>
              <a:blipFill>
                <a:blip r:embed="rId9"/>
                <a:stretch>
                  <a:fillRect t="-10000" b="-3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4DC3B5A-A5AD-731A-AF8B-4A13E57A94F4}"/>
              </a:ext>
            </a:extLst>
          </p:cNvPr>
          <p:cNvSpPr txBox="1"/>
          <p:nvPr/>
        </p:nvSpPr>
        <p:spPr>
          <a:xfrm>
            <a:off x="588354" y="2246668"/>
            <a:ext cx="1093569" cy="461665"/>
          </a:xfrm>
          <a:prstGeom prst="rect">
            <a:avLst/>
          </a:prstGeom>
          <a:noFill/>
        </p:spPr>
        <p:txBody>
          <a:bodyPr wrap="none" rtlCol="0">
            <a:spAutoFit/>
          </a:bodyPr>
          <a:lstStyle/>
          <a:p>
            <a:r>
              <a:rPr lang="en-US" b="1" dirty="0">
                <a:solidFill>
                  <a:srgbClr val="24459D"/>
                </a:solidFill>
                <a:latin typeface="+mn-lt"/>
              </a:rPr>
              <a:t>Bayes</a:t>
            </a:r>
          </a:p>
        </p:txBody>
      </p:sp>
    </p:spTree>
    <p:extLst>
      <p:ext uri="{BB962C8B-B14F-4D97-AF65-F5344CB8AC3E}">
        <p14:creationId xmlns:p14="http://schemas.microsoft.com/office/powerpoint/2010/main" val="284059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9B2E77E7-2471-539E-F240-C1865B89DC2E}"/>
              </a:ext>
            </a:extLst>
          </p:cNvPr>
          <p:cNvSpPr/>
          <p:nvPr/>
        </p:nvSpPr>
        <p:spPr bwMode="auto">
          <a:xfrm>
            <a:off x="761723" y="4087260"/>
            <a:ext cx="4100622" cy="1703940"/>
          </a:xfrm>
          <a:prstGeom prst="roundRect">
            <a:avLst/>
          </a:prstGeom>
          <a:noFill/>
          <a:ln w="19050" cap="flat" cmpd="sng" algn="ctr">
            <a:solidFill>
              <a:srgbClr val="FFB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2" charset="0"/>
            </a:endParaRPr>
          </a:p>
        </p:txBody>
      </p:sp>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Preliminary: </a:t>
            </a:r>
            <a:r>
              <a:rPr lang="en-US" altLang="en-US" dirty="0"/>
              <a:t>Bayesian Linear Regression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BA088CE-9B4D-EEE8-D6AC-04B17D8B8060}"/>
                  </a:ext>
                </a:extLst>
              </p:cNvPr>
              <p:cNvSpPr txBox="1"/>
              <p:nvPr/>
            </p:nvSpPr>
            <p:spPr>
              <a:xfrm>
                <a:off x="1620151" y="1553758"/>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𝑁</m:t>
                          </m:r>
                        </m:sub>
                      </m:sSub>
                    </m:oMath>
                  </m:oMathPara>
                </a14:m>
                <a:endParaRPr lang="en-US" dirty="0"/>
              </a:p>
            </p:txBody>
          </p:sp>
        </mc:Choice>
        <mc:Fallback>
          <p:sp>
            <p:nvSpPr>
              <p:cNvPr id="10" name="TextBox 9">
                <a:extLst>
                  <a:ext uri="{FF2B5EF4-FFF2-40B4-BE49-F238E27FC236}">
                    <a16:creationId xmlns:a16="http://schemas.microsoft.com/office/drawing/2014/main" id="{8BA088CE-9B4D-EEE8-D6AC-04B17D8B8060}"/>
                  </a:ext>
                </a:extLst>
              </p:cNvPr>
              <p:cNvSpPr txBox="1">
                <a:spLocks noRot="1" noChangeAspect="1" noMove="1" noResize="1" noEditPoints="1" noAdjustHandles="1" noChangeArrowheads="1" noChangeShapeType="1" noTextEdit="1"/>
              </p:cNvSpPr>
              <p:nvPr/>
            </p:nvSpPr>
            <p:spPr>
              <a:xfrm>
                <a:off x="1620151" y="1553758"/>
                <a:ext cx="2422634" cy="477888"/>
              </a:xfrm>
              <a:prstGeom prst="rect">
                <a:avLst/>
              </a:prstGeom>
              <a:blipFill>
                <a:blip r:embed="rId3"/>
                <a:stretch>
                  <a:fillRect b="-789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6CBA4B2-59B1-3CE1-2CC7-18965231D79E}"/>
              </a:ext>
            </a:extLst>
          </p:cNvPr>
          <p:cNvSpPr txBox="1"/>
          <p:nvPr/>
        </p:nvSpPr>
        <p:spPr>
          <a:xfrm>
            <a:off x="588354" y="1569981"/>
            <a:ext cx="853119" cy="461665"/>
          </a:xfrm>
          <a:prstGeom prst="rect">
            <a:avLst/>
          </a:prstGeom>
          <a:noFill/>
        </p:spPr>
        <p:txBody>
          <a:bodyPr wrap="none" rtlCol="0">
            <a:spAutoFit/>
          </a:bodyPr>
          <a:lstStyle/>
          <a:p>
            <a:r>
              <a:rPr lang="en-US" b="1" dirty="0">
                <a:solidFill>
                  <a:srgbClr val="24459D"/>
                </a:solidFill>
                <a:latin typeface="+mn-lt"/>
              </a:rPr>
              <a:t>Data</a:t>
            </a:r>
          </a:p>
        </p:txBody>
      </p:sp>
      <p:sp>
        <p:nvSpPr>
          <p:cNvPr id="12" name="TextBox 11">
            <a:extLst>
              <a:ext uri="{FF2B5EF4-FFF2-40B4-BE49-F238E27FC236}">
                <a16:creationId xmlns:a16="http://schemas.microsoft.com/office/drawing/2014/main" id="{7FF3E030-465E-0EC6-1EFE-715A61E2103A}"/>
              </a:ext>
            </a:extLst>
          </p:cNvPr>
          <p:cNvSpPr txBox="1"/>
          <p:nvPr/>
        </p:nvSpPr>
        <p:spPr>
          <a:xfrm>
            <a:off x="4717226" y="1567729"/>
            <a:ext cx="1072730" cy="461665"/>
          </a:xfrm>
          <a:prstGeom prst="rect">
            <a:avLst/>
          </a:prstGeom>
          <a:noFill/>
        </p:spPr>
        <p:txBody>
          <a:bodyPr wrap="none" rtlCol="0">
            <a:spAutoFit/>
          </a:bodyPr>
          <a:lstStyle/>
          <a:p>
            <a:r>
              <a:rPr lang="en-US" b="1" dirty="0">
                <a:solidFill>
                  <a:srgbClr val="24459D"/>
                </a:solidFill>
                <a:latin typeface="+mn-lt"/>
              </a:rPr>
              <a:t>Model</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C083BE8-C51B-3404-B9B5-BB1D86A6F98F}"/>
                  </a:ext>
                </a:extLst>
              </p:cNvPr>
              <p:cNvSpPr txBox="1"/>
              <p:nvPr/>
            </p:nvSpPr>
            <p:spPr>
              <a:xfrm>
                <a:off x="5689836" y="1551506"/>
                <a:ext cx="2422634" cy="4778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oMath>
                  </m:oMathPara>
                </a14:m>
                <a:endParaRPr lang="en-US" dirty="0"/>
              </a:p>
            </p:txBody>
          </p:sp>
        </mc:Choice>
        <mc:Fallback>
          <p:sp>
            <p:nvSpPr>
              <p:cNvPr id="13" name="TextBox 12">
                <a:extLst>
                  <a:ext uri="{FF2B5EF4-FFF2-40B4-BE49-F238E27FC236}">
                    <a16:creationId xmlns:a16="http://schemas.microsoft.com/office/drawing/2014/main" id="{9C083BE8-C51B-3404-B9B5-BB1D86A6F98F}"/>
                  </a:ext>
                </a:extLst>
              </p:cNvPr>
              <p:cNvSpPr txBox="1">
                <a:spLocks noRot="1" noChangeAspect="1" noMove="1" noResize="1" noEditPoints="1" noAdjustHandles="1" noChangeArrowheads="1" noChangeShapeType="1" noTextEdit="1"/>
              </p:cNvSpPr>
              <p:nvPr/>
            </p:nvSpPr>
            <p:spPr>
              <a:xfrm>
                <a:off x="5689836" y="1551506"/>
                <a:ext cx="2422634" cy="477888"/>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71C9AB1-34F6-E498-B798-F4DB139E86FC}"/>
                  </a:ext>
                </a:extLst>
              </p:cNvPr>
              <p:cNvSpPr txBox="1"/>
              <p:nvPr/>
            </p:nvSpPr>
            <p:spPr>
              <a:xfrm>
                <a:off x="225729" y="3531028"/>
                <a:ext cx="4828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𝑥</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0" smtClean="0">
                          <a:latin typeface="Cambria Math" panose="02040503050406030204" pitchFamily="18" charset="0"/>
                        </a:rPr>
                        <m:t>,</m:t>
                      </m:r>
                      <m:sSup>
                        <m:sSupPr>
                          <m:ctrlPr>
                            <a:rPr lang="en-US" b="0" i="1" smtClean="0">
                              <a:solidFill>
                                <a:srgbClr val="92D050"/>
                              </a:solidFill>
                              <a:latin typeface="Cambria Math" panose="02040503050406030204" pitchFamily="18" charset="0"/>
                            </a:rPr>
                          </m:ctrlPr>
                        </m:sSupPr>
                        <m:e>
                          <m:r>
                            <a:rPr lang="en-US" b="0" i="1" smtClean="0">
                              <a:solidFill>
                                <a:srgbClr val="92D050"/>
                              </a:solidFill>
                              <a:latin typeface="Cambria Math" panose="02040503050406030204" pitchFamily="18" charset="0"/>
                            </a:rPr>
                            <m:t>𝜎</m:t>
                          </m:r>
                        </m:e>
                        <m:sup>
                          <m:r>
                            <a:rPr lang="en-US" b="0" i="1" smtClean="0">
                              <a:solidFill>
                                <a:srgbClr val="92D050"/>
                              </a:solidFill>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p:sp>
            <p:nvSpPr>
              <p:cNvPr id="15" name="TextBox 14">
                <a:extLst>
                  <a:ext uri="{FF2B5EF4-FFF2-40B4-BE49-F238E27FC236}">
                    <a16:creationId xmlns:a16="http://schemas.microsoft.com/office/drawing/2014/main" id="{E71C9AB1-34F6-E498-B798-F4DB139E86FC}"/>
                  </a:ext>
                </a:extLst>
              </p:cNvPr>
              <p:cNvSpPr txBox="1">
                <a:spLocks noRot="1" noChangeAspect="1" noMove="1" noResize="1" noEditPoints="1" noAdjustHandles="1" noChangeArrowheads="1" noChangeShapeType="1" noTextEdit="1"/>
              </p:cNvSpPr>
              <p:nvPr/>
            </p:nvSpPr>
            <p:spPr>
              <a:xfrm>
                <a:off x="225729" y="3531028"/>
                <a:ext cx="4828190" cy="461665"/>
              </a:xfrm>
              <a:prstGeom prst="rect">
                <a:avLst/>
              </a:prstGeom>
              <a:blipFill>
                <a:blip r:embed="rId5"/>
                <a:stretch>
                  <a:fillRect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1237E9D-5D91-ABBE-0647-69CA73A98442}"/>
                  </a:ext>
                </a:extLst>
              </p:cNvPr>
              <p:cNvSpPr txBox="1"/>
              <p:nvPr/>
            </p:nvSpPr>
            <p:spPr>
              <a:xfrm>
                <a:off x="860295" y="4206344"/>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i="1">
                          <a:latin typeface="Cambria Math" panose="02040503050406030204" pitchFamily="18" charset="0"/>
                          <a:ea typeface="Cambria Math" panose="02040503050406030204" pitchFamily="18" charset="0"/>
                        </a:rPr>
                        <m:t>(</m:t>
                      </m:r>
                      <m:r>
                        <a:rPr lang="en-US" i="1">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w</m:t>
                          </m:r>
                        </m:sub>
                      </m:sSub>
                      <m:r>
                        <a:rPr lang="en-US" b="0" i="1" smtClean="0">
                          <a:solidFill>
                            <a:schemeClr val="tx1"/>
                          </a:solidFill>
                          <a:latin typeface="Cambria Math" panose="02040503050406030204" pitchFamily="18" charset="0"/>
                        </a:rPr>
                        <m:t>)</m:t>
                      </m:r>
                    </m:oMath>
                  </m:oMathPara>
                </a14:m>
                <a:endParaRPr lang="en-US" dirty="0"/>
              </a:p>
            </p:txBody>
          </p:sp>
        </mc:Choice>
        <mc:Fallback>
          <p:sp>
            <p:nvSpPr>
              <p:cNvPr id="17" name="TextBox 16">
                <a:extLst>
                  <a:ext uri="{FF2B5EF4-FFF2-40B4-BE49-F238E27FC236}">
                    <a16:creationId xmlns:a16="http://schemas.microsoft.com/office/drawing/2014/main" id="{81237E9D-5D91-ABBE-0647-69CA73A98442}"/>
                  </a:ext>
                </a:extLst>
              </p:cNvPr>
              <p:cNvSpPr txBox="1">
                <a:spLocks noRot="1" noChangeAspect="1" noMove="1" noResize="1" noEditPoints="1" noAdjustHandles="1" noChangeArrowheads="1" noChangeShapeType="1" noTextEdit="1"/>
              </p:cNvSpPr>
              <p:nvPr/>
            </p:nvSpPr>
            <p:spPr>
              <a:xfrm>
                <a:off x="860295" y="4206344"/>
                <a:ext cx="3656044" cy="461665"/>
              </a:xfrm>
              <a:prstGeom prst="rect">
                <a:avLst/>
              </a:prstGeom>
              <a:blipFill>
                <a:blip r:embed="rId6"/>
                <a:stretch>
                  <a:fillRect l="-346" b="-135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8E89FF0A-1B0F-09A2-4AFC-76D78D68C4E3}"/>
                  </a:ext>
                </a:extLst>
              </p:cNvPr>
              <p:cNvSpPr txBox="1"/>
              <p:nvPr/>
            </p:nvSpPr>
            <p:spPr>
              <a:xfrm>
                <a:off x="860295" y="4678957"/>
                <a:ext cx="365604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Ν</m:t>
                      </m:r>
                      <m:r>
                        <a:rPr lang="en-US" b="0" i="1" smtClean="0">
                          <a:latin typeface="Cambria Math" panose="02040503050406030204" pitchFamily="18" charset="0"/>
                          <a:ea typeface="Cambria Math" panose="02040503050406030204" pitchFamily="18" charset="0"/>
                        </a:rPr>
                        <m:t>(</m:t>
                      </m:r>
                      <m:r>
                        <a:rPr lang="en-US" i="1">
                          <a:solidFill>
                            <a:schemeClr val="accent6">
                              <a:lumMod val="60000"/>
                              <a:lumOff val="40000"/>
                            </a:schemeClr>
                          </a:solidFill>
                          <a:latin typeface="Cambria Math" panose="02040503050406030204" pitchFamily="18" charset="0"/>
                        </a:rPr>
                        <m:t>𝑏</m:t>
                      </m:r>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Λ</m:t>
                          </m:r>
                        </m:e>
                        <m:sub>
                          <m:r>
                            <m:rPr>
                              <m:sty m:val="p"/>
                            </m:rPr>
                            <a:rPr lang="en-US" b="0" i="0" smtClean="0">
                              <a:solidFill>
                                <a:schemeClr val="tx1"/>
                              </a:solidFill>
                              <a:latin typeface="Cambria Math" panose="02040503050406030204" pitchFamily="18" charset="0"/>
                            </a:rPr>
                            <m:t>b</m:t>
                          </m:r>
                        </m:sub>
                      </m:sSub>
                      <m:r>
                        <a:rPr lang="en-US" b="0" i="1" smtClean="0">
                          <a:solidFill>
                            <a:schemeClr val="tx1"/>
                          </a:solidFill>
                          <a:latin typeface="Cambria Math" panose="02040503050406030204" pitchFamily="18" charset="0"/>
                        </a:rPr>
                        <m:t>)</m:t>
                      </m:r>
                    </m:oMath>
                  </m:oMathPara>
                </a14:m>
                <a:endParaRPr lang="en-US" dirty="0"/>
              </a:p>
            </p:txBody>
          </p:sp>
        </mc:Choice>
        <mc:Fallback>
          <p:sp>
            <p:nvSpPr>
              <p:cNvPr id="18" name="TextBox 17">
                <a:extLst>
                  <a:ext uri="{FF2B5EF4-FFF2-40B4-BE49-F238E27FC236}">
                    <a16:creationId xmlns:a16="http://schemas.microsoft.com/office/drawing/2014/main" id="{8E89FF0A-1B0F-09A2-4AFC-76D78D68C4E3}"/>
                  </a:ext>
                </a:extLst>
              </p:cNvPr>
              <p:cNvSpPr txBox="1">
                <a:spLocks noRot="1" noChangeAspect="1" noMove="1" noResize="1" noEditPoints="1" noAdjustHandles="1" noChangeArrowheads="1" noChangeShapeType="1" noTextEdit="1"/>
              </p:cNvSpPr>
              <p:nvPr/>
            </p:nvSpPr>
            <p:spPr>
              <a:xfrm>
                <a:off x="860295" y="4678957"/>
                <a:ext cx="3656044" cy="461665"/>
              </a:xfrm>
              <a:prstGeom prst="rect">
                <a:avLst/>
              </a:prstGeom>
              <a:blipFill>
                <a:blip r:embed="rId7"/>
                <a:stretch>
                  <a:fillRect l="-346" b="-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361ED42-1432-8847-A20B-40AEC12BF2D3}"/>
                  </a:ext>
                </a:extLst>
              </p:cNvPr>
              <p:cNvSpPr txBox="1"/>
              <p:nvPr/>
            </p:nvSpPr>
            <p:spPr>
              <a:xfrm>
                <a:off x="860295" y="5189203"/>
                <a:ext cx="419362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i="1" smtClean="0">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b="0" i="1" smtClean="0">
                          <a:latin typeface="Cambria Math" panose="02040503050406030204" pitchFamily="18" charset="0"/>
                        </a:rPr>
                        <m:t>=</m:t>
                      </m:r>
                      <m:r>
                        <m:rPr>
                          <m:sty m:val="p"/>
                        </m:rPr>
                        <a:rPr lang="en-US" b="0" i="0" smtClean="0">
                          <a:latin typeface="Cambria Math" panose="02040503050406030204" pitchFamily="18" charset="0"/>
                        </a:rPr>
                        <m:t>InvGamma</m:t>
                      </m:r>
                      <m:r>
                        <a:rPr lang="en-US" b="0" i="0" smtClean="0">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𝛼</m:t>
                      </m:r>
                      <m:r>
                        <a:rPr lang="en-US" b="0" i="0" smtClean="0">
                          <a:latin typeface="Cambria Math" panose="02040503050406030204" pitchFamily="18" charset="0"/>
                        </a:rPr>
                        <m:t>,</m:t>
                      </m:r>
                      <m:r>
                        <a:rPr lang="en-US" b="0" i="1" smtClean="0">
                          <a:latin typeface="Cambria Math" panose="02040503050406030204" pitchFamily="18" charset="0"/>
                        </a:rPr>
                        <m:t>𝛽</m:t>
                      </m:r>
                      <m:r>
                        <a:rPr lang="en-US" b="0" i="0" smtClean="0">
                          <a:latin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9361ED42-1432-8847-A20B-40AEC12BF2D3}"/>
                  </a:ext>
                </a:extLst>
              </p:cNvPr>
              <p:cNvSpPr txBox="1">
                <a:spLocks noRot="1" noChangeAspect="1" noMove="1" noResize="1" noEditPoints="1" noAdjustHandles="1" noChangeArrowheads="1" noChangeShapeType="1" noTextEdit="1"/>
              </p:cNvSpPr>
              <p:nvPr/>
            </p:nvSpPr>
            <p:spPr>
              <a:xfrm>
                <a:off x="860295" y="5189203"/>
                <a:ext cx="4193624" cy="461665"/>
              </a:xfrm>
              <a:prstGeom prst="rect">
                <a:avLst/>
              </a:prstGeom>
              <a:blipFill>
                <a:blip r:embed="rId8"/>
                <a:stretch>
                  <a:fillRect l="-302" b="-1621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0190862-0A68-0F83-1D38-B8DE7F6FFB45}"/>
              </a:ext>
            </a:extLst>
          </p:cNvPr>
          <p:cNvSpPr txBox="1"/>
          <p:nvPr/>
        </p:nvSpPr>
        <p:spPr>
          <a:xfrm rot="16200000">
            <a:off x="-22392" y="4706096"/>
            <a:ext cx="1074333" cy="461665"/>
          </a:xfrm>
          <a:prstGeom prst="rect">
            <a:avLst/>
          </a:prstGeom>
          <a:noFill/>
        </p:spPr>
        <p:txBody>
          <a:bodyPr wrap="none" rtlCol="0">
            <a:spAutoFit/>
          </a:bodyPr>
          <a:lstStyle/>
          <a:p>
            <a:r>
              <a:rPr lang="en-US" b="1" dirty="0">
                <a:solidFill>
                  <a:srgbClr val="24459D"/>
                </a:solidFill>
                <a:latin typeface="+mn-lt"/>
              </a:rPr>
              <a:t>Priors</a:t>
            </a:r>
          </a:p>
        </p:txBody>
      </p:sp>
      <p:sp>
        <p:nvSpPr>
          <p:cNvPr id="21" name="TextBox 20">
            <a:extLst>
              <a:ext uri="{FF2B5EF4-FFF2-40B4-BE49-F238E27FC236}">
                <a16:creationId xmlns:a16="http://schemas.microsoft.com/office/drawing/2014/main" id="{5F0A65C2-1AE9-252D-D27E-18A9DE1605DC}"/>
              </a:ext>
            </a:extLst>
          </p:cNvPr>
          <p:cNvSpPr txBox="1"/>
          <p:nvPr/>
        </p:nvSpPr>
        <p:spPr>
          <a:xfrm>
            <a:off x="421295" y="3093866"/>
            <a:ext cx="1720343" cy="461665"/>
          </a:xfrm>
          <a:prstGeom prst="rect">
            <a:avLst/>
          </a:prstGeom>
          <a:noFill/>
        </p:spPr>
        <p:txBody>
          <a:bodyPr wrap="none" rtlCol="0">
            <a:spAutoFit/>
          </a:bodyPr>
          <a:lstStyle/>
          <a:p>
            <a:r>
              <a:rPr lang="en-US" b="1" dirty="0">
                <a:solidFill>
                  <a:srgbClr val="24459D"/>
                </a:solidFill>
                <a:latin typeface="+mn-lt"/>
              </a:rPr>
              <a:t>Likelihood</a:t>
            </a:r>
          </a:p>
        </p:txBody>
      </p:sp>
      <p:cxnSp>
        <p:nvCxnSpPr>
          <p:cNvPr id="28" name="Straight Connector 27">
            <a:extLst>
              <a:ext uri="{FF2B5EF4-FFF2-40B4-BE49-F238E27FC236}">
                <a16:creationId xmlns:a16="http://schemas.microsoft.com/office/drawing/2014/main" id="{DC340A3E-7A98-19F7-0C4F-95F3C4478290}"/>
              </a:ext>
            </a:extLst>
          </p:cNvPr>
          <p:cNvCxnSpPr/>
          <p:nvPr/>
        </p:nvCxnSpPr>
        <p:spPr bwMode="auto">
          <a:xfrm>
            <a:off x="439247" y="2953411"/>
            <a:ext cx="8265505" cy="0"/>
          </a:xfrm>
          <a:prstGeom prst="line">
            <a:avLst/>
          </a:prstGeom>
          <a:solidFill>
            <a:schemeClr val="accent1"/>
          </a:solidFill>
          <a:ln w="19050" cap="flat" cmpd="sng" algn="ctr">
            <a:solidFill>
              <a:srgbClr val="FFB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ectangle 28">
            <a:extLst>
              <a:ext uri="{FF2B5EF4-FFF2-40B4-BE49-F238E27FC236}">
                <a16:creationId xmlns:a16="http://schemas.microsoft.com/office/drawing/2014/main" id="{C96770BC-F784-AD74-2FD5-0CC27F95DF4A}"/>
              </a:ext>
            </a:extLst>
          </p:cNvPr>
          <p:cNvSpPr/>
          <p:nvPr/>
        </p:nvSpPr>
        <p:spPr bwMode="auto">
          <a:xfrm>
            <a:off x="5053919" y="3216167"/>
            <a:ext cx="3650833" cy="261825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2" charset="0"/>
              </a:rPr>
              <a:t>Insert animation of function space training</a:t>
            </a:r>
          </a:p>
        </p:txBody>
      </p:sp>
      <p:sp>
        <p:nvSpPr>
          <p:cNvPr id="31" name="TextBox 30">
            <a:extLst>
              <a:ext uri="{FF2B5EF4-FFF2-40B4-BE49-F238E27FC236}">
                <a16:creationId xmlns:a16="http://schemas.microsoft.com/office/drawing/2014/main" id="{B8F6410B-1D56-26E1-AA06-59AA19865C74}"/>
              </a:ext>
            </a:extLst>
          </p:cNvPr>
          <p:cNvSpPr txBox="1"/>
          <p:nvPr/>
        </p:nvSpPr>
        <p:spPr>
          <a:xfrm>
            <a:off x="1920764" y="6125661"/>
            <a:ext cx="5428593" cy="276999"/>
          </a:xfrm>
          <a:prstGeom prst="rect">
            <a:avLst/>
          </a:prstGeom>
          <a:solidFill>
            <a:schemeClr val="bg1"/>
          </a:solidFill>
        </p:spPr>
        <p:txBody>
          <a:bodyPr wrap="square">
            <a:spAutoFit/>
          </a:bodyPr>
          <a:lstStyle/>
          <a:p>
            <a:r>
              <a:rPr lang="en-US" sz="1200" dirty="0"/>
              <a:t>See: https://</a:t>
            </a:r>
            <a:r>
              <a:rPr lang="en-US" sz="1200" dirty="0" err="1"/>
              <a:t>gregorygundersen.com</a:t>
            </a:r>
            <a:r>
              <a:rPr lang="en-US" sz="1200" dirty="0"/>
              <a:t>/blog/2020/02/04/</a:t>
            </a:r>
            <a:r>
              <a:rPr lang="en-US" sz="1200" dirty="0" err="1"/>
              <a:t>bayesian</a:t>
            </a:r>
            <a:r>
              <a:rPr lang="en-US" sz="1200" dirty="0"/>
              <a:t>-linear-regression/</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5ECCCE1-856E-971D-2C51-2AF7EC9ACCE3}"/>
                  </a:ext>
                </a:extLst>
              </p:cNvPr>
              <p:cNvSpPr txBox="1"/>
              <p:nvPr/>
            </p:nvSpPr>
            <p:spPr>
              <a:xfrm>
                <a:off x="2094690" y="2292835"/>
                <a:ext cx="5818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i="1">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i="1">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r>
                            <a:rPr lang="en-US" i="1">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𝑤</m:t>
                          </m:r>
                          <m:r>
                            <a:rPr lang="en-US" b="0" i="1" smtClean="0">
                              <a:solidFill>
                                <a:schemeClr val="tx1"/>
                              </a:solidFill>
                              <a:latin typeface="Cambria Math" panose="02040503050406030204" pitchFamily="18" charset="0"/>
                            </a:rPr>
                            <m:t>,</m:t>
                          </m:r>
                          <m:r>
                            <a:rPr lang="en-US" b="0" i="1" smtClean="0">
                              <a:solidFill>
                                <a:schemeClr val="accent6">
                                  <a:lumMod val="60000"/>
                                  <a:lumOff val="40000"/>
                                </a:schemeClr>
                              </a:solidFill>
                              <a:latin typeface="Cambria Math" panose="02040503050406030204" pitchFamily="18" charset="0"/>
                            </a:rPr>
                            <m:t>𝑏</m:t>
                          </m:r>
                          <m:r>
                            <a:rPr lang="en-US" b="0" i="1" smtClean="0">
                              <a:solidFill>
                                <a:schemeClr val="tx1"/>
                              </a:solidFill>
                              <a:latin typeface="Cambria Math" panose="02040503050406030204" pitchFamily="18" charset="0"/>
                            </a:rPr>
                            <m:t>,</m:t>
                          </m:r>
                          <m:sSup>
                            <m:sSupPr>
                              <m:ctrlPr>
                                <a:rPr lang="en-US" i="1">
                                  <a:solidFill>
                                    <a:srgbClr val="92D050"/>
                                  </a:solidFill>
                                  <a:latin typeface="Cambria Math" panose="02040503050406030204" pitchFamily="18" charset="0"/>
                                </a:rPr>
                              </m:ctrlPr>
                            </m:sSupPr>
                            <m:e>
                              <m:r>
                                <a:rPr lang="en-US" i="1">
                                  <a:solidFill>
                                    <a:srgbClr val="92D050"/>
                                  </a:solidFill>
                                  <a:latin typeface="Cambria Math" panose="02040503050406030204" pitchFamily="18" charset="0"/>
                                </a:rPr>
                                <m:t>𝜎</m:t>
                              </m:r>
                            </m:e>
                            <m:sup>
                              <m:r>
                                <a:rPr lang="en-US" i="1">
                                  <a:solidFill>
                                    <a:srgbClr val="92D050"/>
                                  </a:solidFill>
                                  <a:latin typeface="Cambria Math" panose="02040503050406030204" pitchFamily="18" charset="0"/>
                                </a:rPr>
                                <m:t>2</m:t>
                              </m:r>
                            </m:sup>
                          </m:sSup>
                        </m:e>
                      </m:d>
                    </m:oMath>
                  </m:oMathPara>
                </a14:m>
                <a:endParaRPr lang="en-US" dirty="0"/>
              </a:p>
            </p:txBody>
          </p:sp>
        </mc:Choice>
        <mc:Fallback>
          <p:sp>
            <p:nvSpPr>
              <p:cNvPr id="2" name="TextBox 1">
                <a:extLst>
                  <a:ext uri="{FF2B5EF4-FFF2-40B4-BE49-F238E27FC236}">
                    <a16:creationId xmlns:a16="http://schemas.microsoft.com/office/drawing/2014/main" id="{B5ECCCE1-856E-971D-2C51-2AF7EC9ACCE3}"/>
                  </a:ext>
                </a:extLst>
              </p:cNvPr>
              <p:cNvSpPr txBox="1">
                <a:spLocks noRot="1" noChangeAspect="1" noMove="1" noResize="1" noEditPoints="1" noAdjustHandles="1" noChangeArrowheads="1" noChangeShapeType="1" noTextEdit="1"/>
              </p:cNvSpPr>
              <p:nvPr/>
            </p:nvSpPr>
            <p:spPr>
              <a:xfrm>
                <a:off x="2094690" y="2292835"/>
                <a:ext cx="5818196" cy="369332"/>
              </a:xfrm>
              <a:prstGeom prst="rect">
                <a:avLst/>
              </a:prstGeom>
              <a:blipFill>
                <a:blip r:embed="rId9"/>
                <a:stretch>
                  <a:fillRect t="-10000" b="-3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027CAEA-C028-2ECE-4B24-B1DB8B9950DC}"/>
              </a:ext>
            </a:extLst>
          </p:cNvPr>
          <p:cNvSpPr txBox="1"/>
          <p:nvPr/>
        </p:nvSpPr>
        <p:spPr>
          <a:xfrm>
            <a:off x="588354" y="2246668"/>
            <a:ext cx="1093569" cy="461665"/>
          </a:xfrm>
          <a:prstGeom prst="rect">
            <a:avLst/>
          </a:prstGeom>
          <a:noFill/>
        </p:spPr>
        <p:txBody>
          <a:bodyPr wrap="none" rtlCol="0">
            <a:spAutoFit/>
          </a:bodyPr>
          <a:lstStyle/>
          <a:p>
            <a:r>
              <a:rPr lang="en-US" b="1" dirty="0">
                <a:solidFill>
                  <a:srgbClr val="24459D"/>
                </a:solidFill>
                <a:latin typeface="+mn-lt"/>
              </a:rPr>
              <a:t>Bayes</a:t>
            </a:r>
          </a:p>
        </p:txBody>
      </p:sp>
    </p:spTree>
    <p:extLst>
      <p:ext uri="{BB962C8B-B14F-4D97-AF65-F5344CB8AC3E}">
        <p14:creationId xmlns:p14="http://schemas.microsoft.com/office/powerpoint/2010/main" val="926875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3"/>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p:spTree>
    <p:extLst>
      <p:ext uri="{BB962C8B-B14F-4D97-AF65-F5344CB8AC3E}">
        <p14:creationId xmlns:p14="http://schemas.microsoft.com/office/powerpoint/2010/main" val="118886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F6EA6C1-59DA-33E9-5DDF-992F6CD9B7D5}"/>
                  </a:ext>
                </a:extLst>
              </p:cNvPr>
              <p:cNvSpPr txBox="1"/>
              <p:nvPr/>
            </p:nvSpPr>
            <p:spPr>
              <a:xfrm>
                <a:off x="7492683" y="220839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21" name="TextBox 20">
                <a:extLst>
                  <a:ext uri="{FF2B5EF4-FFF2-40B4-BE49-F238E27FC236}">
                    <a16:creationId xmlns:a16="http://schemas.microsoft.com/office/drawing/2014/main" id="{FF6EA6C1-59DA-33E9-5DDF-992F6CD9B7D5}"/>
                  </a:ext>
                </a:extLst>
              </p:cNvPr>
              <p:cNvSpPr txBox="1">
                <a:spLocks noRot="1" noChangeAspect="1" noMove="1" noResize="1" noEditPoints="1" noAdjustHandles="1" noChangeArrowheads="1" noChangeShapeType="1" noTextEdit="1"/>
              </p:cNvSpPr>
              <p:nvPr/>
            </p:nvSpPr>
            <p:spPr>
              <a:xfrm>
                <a:off x="7492683" y="2208392"/>
                <a:ext cx="786626" cy="369332"/>
              </a:xfrm>
              <a:prstGeom prst="rect">
                <a:avLst/>
              </a:prstGeom>
              <a:blipFill>
                <a:blip r:embed="rId3"/>
                <a:stretch>
                  <a:fillRect l="-6349" r="-3175" b="-96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F92BD5B5-8F75-B91A-AEFC-5B9A50ED4D97}"/>
                  </a:ext>
                </a:extLst>
              </p:cNvPr>
              <p:cNvSpPr txBox="1"/>
              <p:nvPr/>
            </p:nvSpPr>
            <p:spPr>
              <a:xfrm>
                <a:off x="7512085" y="1458608"/>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lumMod val="85000"/>
                            </a:schemeClr>
                          </a:solidFill>
                          <a:latin typeface="Cambria Math" panose="02040503050406030204" pitchFamily="18" charset="0"/>
                          <a:ea typeface="Cambria Math" panose="02040503050406030204" pitchFamily="18" charset="0"/>
                        </a:rPr>
                        <m:t>𝒩</m:t>
                      </m:r>
                      <m:sSub>
                        <m:sSubPr>
                          <m:ctrlPr>
                            <a:rPr lang="en-US" b="0" i="1" smtClean="0">
                              <a:solidFill>
                                <a:schemeClr val="bg1">
                                  <a:lumMod val="85000"/>
                                </a:schemeClr>
                              </a:solidFill>
                              <a:latin typeface="Cambria Math" panose="02040503050406030204" pitchFamily="18" charset="0"/>
                              <a:ea typeface="Cambria Math" panose="02040503050406030204" pitchFamily="18" charset="0"/>
                            </a:rPr>
                          </m:ctrlPr>
                        </m:sSubPr>
                        <m:e>
                          <m:r>
                            <a:rPr lang="en-US" i="1">
                              <a:solidFill>
                                <a:schemeClr val="bg1">
                                  <a:lumMod val="85000"/>
                                </a:schemeClr>
                              </a:solidFill>
                              <a:latin typeface="Cambria Math" panose="02040503050406030204" pitchFamily="18" charset="0"/>
                              <a:ea typeface="Cambria Math" panose="02040503050406030204" pitchFamily="18" charset="0"/>
                            </a:rPr>
                            <m:t>𝒩</m:t>
                          </m:r>
                        </m:e>
                        <m:sub>
                          <m:r>
                            <a:rPr lang="en-US" b="0" i="1" smtClean="0">
                              <a:solidFill>
                                <a:schemeClr val="bg1">
                                  <a:lumMod val="85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bg1">
                      <a:lumMod val="85000"/>
                    </a:schemeClr>
                  </a:solidFill>
                </a:endParaRPr>
              </a:p>
            </p:txBody>
          </p:sp>
        </mc:Choice>
        <mc:Fallback>
          <p:sp>
            <p:nvSpPr>
              <p:cNvPr id="22" name="TextBox 21">
                <a:extLst>
                  <a:ext uri="{FF2B5EF4-FFF2-40B4-BE49-F238E27FC236}">
                    <a16:creationId xmlns:a16="http://schemas.microsoft.com/office/drawing/2014/main" id="{F92BD5B5-8F75-B91A-AEFC-5B9A50ED4D97}"/>
                  </a:ext>
                </a:extLst>
              </p:cNvPr>
              <p:cNvSpPr txBox="1">
                <a:spLocks noRot="1" noChangeAspect="1" noMove="1" noResize="1" noEditPoints="1" noAdjustHandles="1" noChangeArrowheads="1" noChangeShapeType="1" noTextEdit="1"/>
              </p:cNvSpPr>
              <p:nvPr/>
            </p:nvSpPr>
            <p:spPr>
              <a:xfrm>
                <a:off x="7512085" y="1458608"/>
                <a:ext cx="786626" cy="369332"/>
              </a:xfrm>
              <a:prstGeom prst="rect">
                <a:avLst/>
              </a:prstGeom>
              <a:blipFill>
                <a:blip r:embed="rId4"/>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C6BE420-D754-082C-8899-57B86BC586DE}"/>
                  </a:ext>
                </a:extLst>
              </p:cNvPr>
              <p:cNvSpPr txBox="1"/>
              <p:nvPr/>
            </p:nvSpPr>
            <p:spPr>
              <a:xfrm>
                <a:off x="7437068" y="2023726"/>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3" name="TextBox 22">
                <a:extLst>
                  <a:ext uri="{FF2B5EF4-FFF2-40B4-BE49-F238E27FC236}">
                    <a16:creationId xmlns:a16="http://schemas.microsoft.com/office/drawing/2014/main" id="{0C6BE420-D754-082C-8899-57B86BC586DE}"/>
                  </a:ext>
                </a:extLst>
              </p:cNvPr>
              <p:cNvSpPr txBox="1">
                <a:spLocks noRot="1" noChangeAspect="1" noMove="1" noResize="1" noEditPoints="1" noAdjustHandles="1" noChangeArrowheads="1" noChangeShapeType="1" noTextEdit="1"/>
              </p:cNvSpPr>
              <p:nvPr/>
            </p:nvSpPr>
            <p:spPr>
              <a:xfrm>
                <a:off x="7437068" y="2023726"/>
                <a:ext cx="786626" cy="369332"/>
              </a:xfrm>
              <a:prstGeom prst="rect">
                <a:avLst/>
              </a:prstGeom>
              <a:blipFill>
                <a:blip r:embed="rId5"/>
                <a:stretch>
                  <a:fillRect l="-7937" r="-1587"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0DA1F25-EB8B-92F5-EB0D-33C3DE9A3B90}"/>
                  </a:ext>
                </a:extLst>
              </p:cNvPr>
              <p:cNvSpPr txBox="1"/>
              <p:nvPr/>
            </p:nvSpPr>
            <p:spPr>
              <a:xfrm>
                <a:off x="7362051" y="1679332"/>
                <a:ext cx="786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lumOff val="50000"/>
                            </a:schemeClr>
                          </a:solidFill>
                          <a:latin typeface="Cambria Math" panose="02040503050406030204" pitchFamily="18" charset="0"/>
                          <a:ea typeface="Cambria Math" panose="02040503050406030204" pitchFamily="18" charset="0"/>
                        </a:rPr>
                        <m:t>𝒩</m:t>
                      </m:r>
                      <m:sSub>
                        <m:sSubPr>
                          <m:ctrlPr>
                            <a:rPr lang="en-US" b="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i="1">
                              <a:solidFill>
                                <a:schemeClr val="tx1">
                                  <a:lumMod val="50000"/>
                                  <a:lumOff val="50000"/>
                                </a:schemeClr>
                              </a:solidFill>
                              <a:latin typeface="Cambria Math" panose="02040503050406030204" pitchFamily="18" charset="0"/>
                              <a:ea typeface="Cambria Math" panose="02040503050406030204" pitchFamily="18" charset="0"/>
                            </a:rPr>
                            <m:t>𝒩</m:t>
                          </m:r>
                        </m:e>
                        <m:sub>
                          <m:r>
                            <a:rPr lang="en-US" b="0" i="1" smtClean="0">
                              <a:solidFill>
                                <a:schemeClr val="tx1">
                                  <a:lumMod val="50000"/>
                                  <a:lumOff val="50000"/>
                                </a:schemeClr>
                              </a:solidFill>
                              <a:latin typeface="Cambria Math" panose="02040503050406030204" pitchFamily="18" charset="0"/>
                              <a:ea typeface="Cambria Math" panose="02040503050406030204" pitchFamily="18" charset="0"/>
                            </a:rPr>
                            <m:t>𝜃</m:t>
                          </m:r>
                        </m:sub>
                      </m:sSub>
                    </m:oMath>
                  </m:oMathPara>
                </a14:m>
                <a:endParaRPr lang="en-US" dirty="0">
                  <a:solidFill>
                    <a:schemeClr val="tx1">
                      <a:lumMod val="50000"/>
                      <a:lumOff val="50000"/>
                    </a:schemeClr>
                  </a:solidFill>
                </a:endParaRPr>
              </a:p>
            </p:txBody>
          </p:sp>
        </mc:Choice>
        <mc:Fallback>
          <p:sp>
            <p:nvSpPr>
              <p:cNvPr id="25" name="TextBox 24">
                <a:extLst>
                  <a:ext uri="{FF2B5EF4-FFF2-40B4-BE49-F238E27FC236}">
                    <a16:creationId xmlns:a16="http://schemas.microsoft.com/office/drawing/2014/main" id="{10DA1F25-EB8B-92F5-EB0D-33C3DE9A3B90}"/>
                  </a:ext>
                </a:extLst>
              </p:cNvPr>
              <p:cNvSpPr txBox="1">
                <a:spLocks noRot="1" noChangeAspect="1" noMove="1" noResize="1" noEditPoints="1" noAdjustHandles="1" noChangeArrowheads="1" noChangeShapeType="1" noTextEdit="1"/>
              </p:cNvSpPr>
              <p:nvPr/>
            </p:nvSpPr>
            <p:spPr>
              <a:xfrm>
                <a:off x="7362051" y="1679332"/>
                <a:ext cx="786626" cy="369332"/>
              </a:xfrm>
              <a:prstGeom prst="rect">
                <a:avLst/>
              </a:prstGeom>
              <a:blipFill>
                <a:blip r:embed="rId6"/>
                <a:stretch>
                  <a:fillRect l="-7937" r="-3175" b="-13333"/>
                </a:stretch>
              </a:blipFill>
            </p:spPr>
            <p:txBody>
              <a:bodyPr/>
              <a:lstStyle/>
              <a:p>
                <a:r>
                  <a:rPr lang="en-US">
                    <a:noFill/>
                  </a:rPr>
                  <a:t> </a:t>
                </a:r>
              </a:p>
            </p:txBody>
          </p:sp>
        </mc:Fallback>
      </mc:AlternateContent>
      <p:sp>
        <p:nvSpPr>
          <p:cNvPr id="10242" name="Rectangle 2">
            <a:extLst>
              <a:ext uri="{FF2B5EF4-FFF2-40B4-BE49-F238E27FC236}">
                <a16:creationId xmlns:a16="http://schemas.microsoft.com/office/drawing/2014/main" id="{C290712B-67E5-E1BC-617C-4760B16E100A}"/>
              </a:ext>
            </a:extLst>
          </p:cNvPr>
          <p:cNvSpPr>
            <a:spLocks noGrp="1" noChangeArrowheads="1"/>
          </p:cNvSpPr>
          <p:nvPr>
            <p:ph type="title"/>
          </p:nvPr>
        </p:nvSpPr>
        <p:spPr/>
        <p:txBody>
          <a:bodyPr/>
          <a:lstStyle/>
          <a:p>
            <a:r>
              <a:rPr lang="en-US" altLang="en-US" dirty="0">
                <a:solidFill>
                  <a:srgbClr val="FFB300"/>
                </a:solidFill>
              </a:rPr>
              <a:t>UQ: </a:t>
            </a:r>
            <a:r>
              <a:rPr lang="en-US" altLang="en-US" dirty="0"/>
              <a:t>Bayesian Neural Networks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4CCDAD8-3851-A44B-2F53-91CCE7882D33}"/>
                  </a:ext>
                </a:extLst>
              </p:cNvPr>
              <p:cNvSpPr txBox="1"/>
              <p:nvPr/>
            </p:nvSpPr>
            <p:spPr>
              <a:xfrm>
                <a:off x="2844624" y="1573151"/>
                <a:ext cx="3307892" cy="778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𝔇</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𝜃</m:t>
                              </m:r>
                            </m:e>
                          </m:d>
                        </m:num>
                        <m:den>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𝔇</m:t>
                              </m:r>
                            </m:e>
                          </m:d>
                        </m:den>
                      </m:f>
                    </m:oMath>
                  </m:oMathPara>
                </a14:m>
                <a:endParaRPr lang="en-US" dirty="0"/>
              </a:p>
            </p:txBody>
          </p:sp>
        </mc:Choice>
        <mc:Fallback>
          <p:sp>
            <p:nvSpPr>
              <p:cNvPr id="2" name="TextBox 1">
                <a:extLst>
                  <a:ext uri="{FF2B5EF4-FFF2-40B4-BE49-F238E27FC236}">
                    <a16:creationId xmlns:a16="http://schemas.microsoft.com/office/drawing/2014/main" id="{04CCDAD8-3851-A44B-2F53-91CCE7882D33}"/>
                  </a:ext>
                </a:extLst>
              </p:cNvPr>
              <p:cNvSpPr txBox="1">
                <a:spLocks noRot="1" noChangeAspect="1" noMove="1" noResize="1" noEditPoints="1" noAdjustHandles="1" noChangeArrowheads="1" noChangeShapeType="1" noTextEdit="1"/>
              </p:cNvSpPr>
              <p:nvPr/>
            </p:nvSpPr>
            <p:spPr>
              <a:xfrm>
                <a:off x="2844624" y="1573151"/>
                <a:ext cx="3307892" cy="778996"/>
              </a:xfrm>
              <a:prstGeom prst="rect">
                <a:avLst/>
              </a:prstGeom>
              <a:blipFill>
                <a:blip r:embed="rId7"/>
                <a:stretch>
                  <a:fillRect l="-1916" t="-4762" b="-1111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5A6E85F-7026-8438-C3F9-FB1A450B395B}"/>
              </a:ext>
            </a:extLst>
          </p:cNvPr>
          <p:cNvSpPr txBox="1"/>
          <p:nvPr/>
        </p:nvSpPr>
        <p:spPr>
          <a:xfrm>
            <a:off x="286065" y="1827940"/>
            <a:ext cx="955711" cy="461665"/>
          </a:xfrm>
          <a:prstGeom prst="rect">
            <a:avLst/>
          </a:prstGeom>
          <a:noFill/>
        </p:spPr>
        <p:txBody>
          <a:bodyPr wrap="none" rtlCol="0">
            <a:spAutoFit/>
          </a:bodyPr>
          <a:lstStyle/>
          <a:p>
            <a:r>
              <a:rPr lang="en-US" b="1" dirty="0">
                <a:solidFill>
                  <a:srgbClr val="24459D"/>
                </a:solidFill>
                <a:latin typeface="+mn-lt"/>
              </a:rPr>
              <a:t>BNN:</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6645E2B-095A-0DF2-D920-7E57BF100008}"/>
                  </a:ext>
                </a:extLst>
              </p:cNvPr>
              <p:cNvSpPr txBox="1"/>
              <p:nvPr/>
            </p:nvSpPr>
            <p:spPr>
              <a:xfrm>
                <a:off x="6862115" y="1850180"/>
                <a:ext cx="1205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𝒩</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𝜃</m:t>
                          </m:r>
                        </m:sub>
                      </m:sSub>
                    </m:oMath>
                  </m:oMathPara>
                </a14:m>
                <a:endParaRPr lang="en-US" dirty="0"/>
              </a:p>
            </p:txBody>
          </p:sp>
        </mc:Choice>
        <mc:Fallback>
          <p:sp>
            <p:nvSpPr>
              <p:cNvPr id="20" name="TextBox 19">
                <a:extLst>
                  <a:ext uri="{FF2B5EF4-FFF2-40B4-BE49-F238E27FC236}">
                    <a16:creationId xmlns:a16="http://schemas.microsoft.com/office/drawing/2014/main" id="{96645E2B-095A-0DF2-D920-7E57BF100008}"/>
                  </a:ext>
                </a:extLst>
              </p:cNvPr>
              <p:cNvSpPr txBox="1">
                <a:spLocks noRot="1" noChangeAspect="1" noMove="1" noResize="1" noEditPoints="1" noAdjustHandles="1" noChangeArrowheads="1" noChangeShapeType="1" noTextEdit="1"/>
              </p:cNvSpPr>
              <p:nvPr/>
            </p:nvSpPr>
            <p:spPr>
              <a:xfrm>
                <a:off x="6862115" y="1850180"/>
                <a:ext cx="1205522" cy="369332"/>
              </a:xfrm>
              <a:prstGeom prst="rect">
                <a:avLst/>
              </a:prstGeom>
              <a:blipFill>
                <a:blip r:embed="rId8"/>
                <a:stretch>
                  <a:fillRect l="-3125" t="-10000" r="-1042" b="-36667"/>
                </a:stretch>
              </a:blipFill>
            </p:spPr>
            <p:txBody>
              <a:bodyPr/>
              <a:lstStyle/>
              <a:p>
                <a:r>
                  <a:rPr lang="en-US">
                    <a:noFill/>
                  </a:rPr>
                  <a:t> </a:t>
                </a:r>
              </a:p>
            </p:txBody>
          </p:sp>
        </mc:Fallback>
      </mc:AlternateContent>
    </p:spTree>
    <p:extLst>
      <p:ext uri="{BB962C8B-B14F-4D97-AF65-F5344CB8AC3E}">
        <p14:creationId xmlns:p14="http://schemas.microsoft.com/office/powerpoint/2010/main" val="37031489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2"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Macintosh HD:Applications:Microsoft Office X:Templates:Presentations:Designs:Blank Presentation</Template>
  <TotalTime>3444</TotalTime>
  <Words>3320</Words>
  <Application>Microsoft Macintosh PowerPoint</Application>
  <PresentationFormat>On-screen Show (4:3)</PresentationFormat>
  <Paragraphs>417</Paragraphs>
  <Slides>36</Slides>
  <Notes>36</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Apple Chancery</vt:lpstr>
      <vt:lpstr>Arial</vt:lpstr>
      <vt:lpstr>Cambria Math</vt:lpstr>
      <vt:lpstr>Helvetica</vt:lpstr>
      <vt:lpstr>Times</vt:lpstr>
      <vt:lpstr>Wingdings</vt:lpstr>
      <vt:lpstr>Blank Presentation</vt:lpstr>
      <vt:lpstr>Uncertainty Quantification in Neural Networks</vt:lpstr>
      <vt:lpstr>Preliminary: Bayesian Linear Regression</vt:lpstr>
      <vt:lpstr>Preliminary: Bayesian Linear Regression</vt:lpstr>
      <vt:lpstr>Preliminary: Bayesian Linear Regression</vt:lpstr>
      <vt:lpstr>Preliminary: Bayesian Linear Regression</vt:lpstr>
      <vt:lpstr>Preliminary: Bayesian Linear Regression</vt:lpstr>
      <vt:lpstr>Preliminary: Bayesian Linear Regression</vt:lpstr>
      <vt:lpstr>UQ: Bayesian Neural Networks</vt:lpstr>
      <vt:lpstr>UQ: Bayesian Neural Networks</vt:lpstr>
      <vt:lpstr>UQ: Bayesian Neural Networks</vt:lpstr>
      <vt:lpstr>UQ: Bayesian Neural Networks</vt:lpstr>
      <vt:lpstr>UQ: Bayesian Neural Networks</vt:lpstr>
      <vt:lpstr>UQ: Bayesian Neural Networks</vt:lpstr>
      <vt:lpstr>UQ: Bayesian Neural Networks</vt:lpstr>
      <vt:lpstr>UQ: Bayesian Neural Networks</vt:lpstr>
      <vt:lpstr>UQ: Bayesian Neural Networks</vt:lpstr>
      <vt:lpstr>UQ: Bayesian Neural Networks</vt:lpstr>
      <vt:lpstr>So: What are BNNs good for?</vt:lpstr>
      <vt:lpstr>Final Note: Symmetries of NNs</vt:lpstr>
      <vt:lpstr>Questions?</vt:lpstr>
      <vt:lpstr>Data Assimilation as Instrumental Uncertainty Quantification</vt:lpstr>
      <vt:lpstr>Dynamics in state space</vt:lpstr>
      <vt:lpstr>Dynamics in observer space</vt:lpstr>
      <vt:lpstr>Particle filters</vt:lpstr>
      <vt:lpstr>Two flavors of priors</vt:lpstr>
      <vt:lpstr>The Art of Picking Priors</vt:lpstr>
      <vt:lpstr>The Art of Picking Priors</vt:lpstr>
      <vt:lpstr>The Art of Picking Priors</vt:lpstr>
      <vt:lpstr>1st Flavor: State inference</vt:lpstr>
      <vt:lpstr>1st Flavor: State inference</vt:lpstr>
      <vt:lpstr>1st Flavor: State inference</vt:lpstr>
      <vt:lpstr>1st Flavor: State inference</vt:lpstr>
      <vt:lpstr>1st Flavor: State inference</vt:lpstr>
      <vt:lpstr>2nd Flavor: Model selection</vt:lpstr>
      <vt:lpstr>2nd Flavor: Model selection</vt:lpstr>
      <vt:lpstr>Project proposal</vt:lpstr>
    </vt:vector>
  </TitlesOfParts>
  <Company>LANL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 1</dc:creator>
  <cp:lastModifiedBy>Arnold, Andrew M - (andrewarnold)</cp:lastModifiedBy>
  <cp:revision>21</cp:revision>
  <dcterms:created xsi:type="dcterms:W3CDTF">2004-05-06T18:09:09Z</dcterms:created>
  <dcterms:modified xsi:type="dcterms:W3CDTF">2023-07-10T00:38:34Z</dcterms:modified>
</cp:coreProperties>
</file>